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8"/>
  </p:notesMasterIdLst>
  <p:sldIdLst>
    <p:sldId id="256" r:id="rId5"/>
    <p:sldId id="268" r:id="rId6"/>
    <p:sldId id="257" r:id="rId7"/>
    <p:sldId id="262" r:id="rId8"/>
    <p:sldId id="269" r:id="rId9"/>
    <p:sldId id="272" r:id="rId10"/>
    <p:sldId id="270" r:id="rId11"/>
    <p:sldId id="271" r:id="rId12"/>
    <p:sldId id="258" r:id="rId13"/>
    <p:sldId id="259" r:id="rId14"/>
    <p:sldId id="273" r:id="rId15"/>
    <p:sldId id="274" r:id="rId16"/>
    <p:sldId id="264" r:id="rId1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161E"/>
    <a:srgbClr val="EA4E1B"/>
    <a:srgbClr val="5A1C1C"/>
    <a:srgbClr val="E8DF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C2DE45-C747-483F-8D22-338BAB267096}" v="2013" dt="2025-04-09T15:18:00.9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ijn Hulshof" userId="abb83a86-1c13-4e63-845a-b4ce3a46bdff" providerId="ADAL" clId="{DEC2DE45-C747-483F-8D22-338BAB267096}"/>
    <pc:docChg chg="undo redo custSel addSld delSld modSld sldOrd">
      <pc:chgData name="Stijn Hulshof" userId="abb83a86-1c13-4e63-845a-b4ce3a46bdff" providerId="ADAL" clId="{DEC2DE45-C747-483F-8D22-338BAB267096}" dt="2025-04-09T15:18:00.983" v="2192" actId="729"/>
      <pc:docMkLst>
        <pc:docMk/>
      </pc:docMkLst>
      <pc:sldChg chg="modSp mod">
        <pc:chgData name="Stijn Hulshof" userId="abb83a86-1c13-4e63-845a-b4ce3a46bdff" providerId="ADAL" clId="{DEC2DE45-C747-483F-8D22-338BAB267096}" dt="2025-04-07T13:51:38.996" v="1777" actId="113"/>
        <pc:sldMkLst>
          <pc:docMk/>
          <pc:sldMk cId="2748839550" sldId="256"/>
        </pc:sldMkLst>
        <pc:spChg chg="mod">
          <ac:chgData name="Stijn Hulshof" userId="abb83a86-1c13-4e63-845a-b4ce3a46bdff" providerId="ADAL" clId="{DEC2DE45-C747-483F-8D22-338BAB267096}" dt="2025-04-07T11:29:50.397" v="22" actId="14100"/>
          <ac:spMkLst>
            <pc:docMk/>
            <pc:sldMk cId="2748839550" sldId="256"/>
            <ac:spMk id="8" creationId="{DCE64603-CE99-784A-5EB3-00290C4EECDB}"/>
          </ac:spMkLst>
        </pc:spChg>
        <pc:spChg chg="mod">
          <ac:chgData name="Stijn Hulshof" userId="abb83a86-1c13-4e63-845a-b4ce3a46bdff" providerId="ADAL" clId="{DEC2DE45-C747-483F-8D22-338BAB267096}" dt="2025-04-07T13:51:38.996" v="1777" actId="113"/>
          <ac:spMkLst>
            <pc:docMk/>
            <pc:sldMk cId="2748839550" sldId="256"/>
            <ac:spMk id="13" creationId="{5052BE9F-6E34-0F9A-897F-101C1096BE24}"/>
          </ac:spMkLst>
        </pc:spChg>
      </pc:sldChg>
      <pc:sldChg chg="addSp modSp mod modAnim">
        <pc:chgData name="Stijn Hulshof" userId="abb83a86-1c13-4e63-845a-b4ce3a46bdff" providerId="ADAL" clId="{DEC2DE45-C747-483F-8D22-338BAB267096}" dt="2025-04-09T13:21:09.379" v="2191" actId="14100"/>
        <pc:sldMkLst>
          <pc:docMk/>
          <pc:sldMk cId="2698391675" sldId="257"/>
        </pc:sldMkLst>
        <pc:spChg chg="mod">
          <ac:chgData name="Stijn Hulshof" userId="abb83a86-1c13-4e63-845a-b4ce3a46bdff" providerId="ADAL" clId="{DEC2DE45-C747-483F-8D22-338BAB267096}" dt="2025-04-07T11:31:46.738" v="142" actId="20577"/>
          <ac:spMkLst>
            <pc:docMk/>
            <pc:sldMk cId="2698391675" sldId="257"/>
            <ac:spMk id="2" creationId="{FC664B20-00E2-1115-940E-D70D7B331A54}"/>
          </ac:spMkLst>
        </pc:spChg>
        <pc:spChg chg="mod">
          <ac:chgData name="Stijn Hulshof" userId="abb83a86-1c13-4e63-845a-b4ce3a46bdff" providerId="ADAL" clId="{DEC2DE45-C747-483F-8D22-338BAB267096}" dt="2025-04-07T12:41:52.408" v="1499" actId="255"/>
          <ac:spMkLst>
            <pc:docMk/>
            <pc:sldMk cId="2698391675" sldId="257"/>
            <ac:spMk id="4" creationId="{F016C7F4-87EF-99A9-D5D7-CDC7129CF19F}"/>
          </ac:spMkLst>
        </pc:spChg>
        <pc:spChg chg="mod">
          <ac:chgData name="Stijn Hulshof" userId="abb83a86-1c13-4e63-845a-b4ce3a46bdff" providerId="ADAL" clId="{DEC2DE45-C747-483F-8D22-338BAB267096}" dt="2025-04-07T12:41:56.234" v="1500" actId="255"/>
          <ac:spMkLst>
            <pc:docMk/>
            <pc:sldMk cId="2698391675" sldId="257"/>
            <ac:spMk id="5" creationId="{DBCEE3AA-F2AA-015A-8A24-4EE4559C90FE}"/>
          </ac:spMkLst>
        </pc:spChg>
        <pc:spChg chg="mod">
          <ac:chgData name="Stijn Hulshof" userId="abb83a86-1c13-4e63-845a-b4ce3a46bdff" providerId="ADAL" clId="{DEC2DE45-C747-483F-8D22-338BAB267096}" dt="2025-04-07T12:43:22.817" v="1509" actId="6549"/>
          <ac:spMkLst>
            <pc:docMk/>
            <pc:sldMk cId="2698391675" sldId="257"/>
            <ac:spMk id="6" creationId="{E66C3B64-FD55-F050-DCC6-EE76929B7E9F}"/>
          </ac:spMkLst>
        </pc:spChg>
        <pc:spChg chg="mod">
          <ac:chgData name="Stijn Hulshof" userId="abb83a86-1c13-4e63-845a-b4ce3a46bdff" providerId="ADAL" clId="{DEC2DE45-C747-483F-8D22-338BAB267096}" dt="2025-04-09T13:21:00.798" v="2189" actId="1076"/>
          <ac:spMkLst>
            <pc:docMk/>
            <pc:sldMk cId="2698391675" sldId="257"/>
            <ac:spMk id="7" creationId="{E6D2C459-D283-5E96-8808-8BB55000EE01}"/>
          </ac:spMkLst>
        </pc:spChg>
        <pc:spChg chg="mod">
          <ac:chgData name="Stijn Hulshof" userId="abb83a86-1c13-4e63-845a-b4ce3a46bdff" providerId="ADAL" clId="{DEC2DE45-C747-483F-8D22-338BAB267096}" dt="2025-04-07T12:44:26.324" v="1513" actId="1076"/>
          <ac:spMkLst>
            <pc:docMk/>
            <pc:sldMk cId="2698391675" sldId="257"/>
            <ac:spMk id="8" creationId="{78BBCF28-0F7A-5E8F-0457-28DBEA2306BF}"/>
          </ac:spMkLst>
        </pc:spChg>
        <pc:spChg chg="mod">
          <ac:chgData name="Stijn Hulshof" userId="abb83a86-1c13-4e63-845a-b4ce3a46bdff" providerId="ADAL" clId="{DEC2DE45-C747-483F-8D22-338BAB267096}" dt="2025-04-09T13:21:09.379" v="2191" actId="14100"/>
          <ac:spMkLst>
            <pc:docMk/>
            <pc:sldMk cId="2698391675" sldId="257"/>
            <ac:spMk id="11" creationId="{0F9B627C-528A-2588-B6F2-7EDF4E3C41FE}"/>
          </ac:spMkLst>
        </pc:spChg>
        <pc:spChg chg="mod">
          <ac:chgData name="Stijn Hulshof" userId="abb83a86-1c13-4e63-845a-b4ce3a46bdff" providerId="ADAL" clId="{DEC2DE45-C747-483F-8D22-338BAB267096}" dt="2025-04-07T11:43:30.098" v="459" actId="20577"/>
          <ac:spMkLst>
            <pc:docMk/>
            <pc:sldMk cId="2698391675" sldId="257"/>
            <ac:spMk id="12" creationId="{50FF6326-5469-D8A2-7614-CB8F93C33CE5}"/>
          </ac:spMkLst>
        </pc:spChg>
        <pc:grpChg chg="add mod">
          <ac:chgData name="Stijn Hulshof" userId="abb83a86-1c13-4e63-845a-b4ce3a46bdff" providerId="ADAL" clId="{DEC2DE45-C747-483F-8D22-338BAB267096}" dt="2025-04-09T13:21:03.829" v="2190" actId="1076"/>
          <ac:grpSpMkLst>
            <pc:docMk/>
            <pc:sldMk cId="2698391675" sldId="257"/>
            <ac:grpSpMk id="3" creationId="{79EDD00D-1608-6D41-B6C5-E43595330139}"/>
          </ac:grpSpMkLst>
        </pc:grpChg>
      </pc:sldChg>
      <pc:sldChg chg="modSp mod ord modAnim">
        <pc:chgData name="Stijn Hulshof" userId="abb83a86-1c13-4e63-845a-b4ce3a46bdff" providerId="ADAL" clId="{DEC2DE45-C747-483F-8D22-338BAB267096}" dt="2025-04-07T14:38:22.223" v="2182" actId="20577"/>
        <pc:sldMkLst>
          <pc:docMk/>
          <pc:sldMk cId="652637844" sldId="258"/>
        </pc:sldMkLst>
        <pc:spChg chg="mod">
          <ac:chgData name="Stijn Hulshof" userId="abb83a86-1c13-4e63-845a-b4ce3a46bdff" providerId="ADAL" clId="{DEC2DE45-C747-483F-8D22-338BAB267096}" dt="2025-04-07T12:40:19.815" v="1492" actId="20577"/>
          <ac:spMkLst>
            <pc:docMk/>
            <pc:sldMk cId="652637844" sldId="258"/>
            <ac:spMk id="5" creationId="{57D04227-6D8D-41E4-B0E8-B0EF06267952}"/>
          </ac:spMkLst>
        </pc:spChg>
        <pc:spChg chg="mod">
          <ac:chgData name="Stijn Hulshof" userId="abb83a86-1c13-4e63-845a-b4ce3a46bdff" providerId="ADAL" clId="{DEC2DE45-C747-483F-8D22-338BAB267096}" dt="2025-04-07T14:38:22.223" v="2182" actId="20577"/>
          <ac:spMkLst>
            <pc:docMk/>
            <pc:sldMk cId="652637844" sldId="258"/>
            <ac:spMk id="6" creationId="{57265A58-02D8-09CD-E637-EA81077A5F85}"/>
          </ac:spMkLst>
        </pc:spChg>
        <pc:spChg chg="mod">
          <ac:chgData name="Stijn Hulshof" userId="abb83a86-1c13-4e63-845a-b4ce3a46bdff" providerId="ADAL" clId="{DEC2DE45-C747-483F-8D22-338BAB267096}" dt="2025-04-07T12:40:37.448" v="1493"/>
          <ac:spMkLst>
            <pc:docMk/>
            <pc:sldMk cId="652637844" sldId="258"/>
            <ac:spMk id="7" creationId="{56867596-8DF9-BC97-5545-C38FBBDB491E}"/>
          </ac:spMkLst>
        </pc:spChg>
      </pc:sldChg>
      <pc:sldChg chg="addSp delSp modSp mod ord modShow">
        <pc:chgData name="Stijn Hulshof" userId="abb83a86-1c13-4e63-845a-b4ce3a46bdff" providerId="ADAL" clId="{DEC2DE45-C747-483F-8D22-338BAB267096}" dt="2025-04-09T15:18:00.983" v="2192" actId="729"/>
        <pc:sldMkLst>
          <pc:docMk/>
          <pc:sldMk cId="733643936" sldId="259"/>
        </pc:sldMkLst>
        <pc:spChg chg="mod">
          <ac:chgData name="Stijn Hulshof" userId="abb83a86-1c13-4e63-845a-b4ce3a46bdff" providerId="ADAL" clId="{DEC2DE45-C747-483F-8D22-338BAB267096}" dt="2025-04-07T12:48:49.567" v="1527"/>
          <ac:spMkLst>
            <pc:docMk/>
            <pc:sldMk cId="733643936" sldId="259"/>
            <ac:spMk id="4" creationId="{7BEF1057-B4AA-504E-8BC2-6738946961D2}"/>
          </ac:spMkLst>
        </pc:spChg>
        <pc:picChg chg="add mod">
          <ac:chgData name="Stijn Hulshof" userId="abb83a86-1c13-4e63-845a-b4ce3a46bdff" providerId="ADAL" clId="{DEC2DE45-C747-483F-8D22-338BAB267096}" dt="2025-04-07T13:19:53.080" v="1718" actId="1076"/>
          <ac:picMkLst>
            <pc:docMk/>
            <pc:sldMk cId="733643936" sldId="259"/>
            <ac:picMk id="2050" creationId="{CBD2CBF0-E48A-2E97-F92A-8275F89D33DC}"/>
          </ac:picMkLst>
        </pc:picChg>
      </pc:sldChg>
      <pc:sldChg chg="del">
        <pc:chgData name="Stijn Hulshof" userId="abb83a86-1c13-4e63-845a-b4ce3a46bdff" providerId="ADAL" clId="{DEC2DE45-C747-483F-8D22-338BAB267096}" dt="2025-04-07T12:36:05.778" v="1379" actId="47"/>
        <pc:sldMkLst>
          <pc:docMk/>
          <pc:sldMk cId="2382680779" sldId="260"/>
        </pc:sldMkLst>
      </pc:sldChg>
      <pc:sldChg chg="del">
        <pc:chgData name="Stijn Hulshof" userId="abb83a86-1c13-4e63-845a-b4ce3a46bdff" providerId="ADAL" clId="{DEC2DE45-C747-483F-8D22-338BAB267096}" dt="2025-04-07T12:36:05.006" v="1378" actId="47"/>
        <pc:sldMkLst>
          <pc:docMk/>
          <pc:sldMk cId="1016713333" sldId="261"/>
        </pc:sldMkLst>
      </pc:sldChg>
      <pc:sldChg chg="addSp delSp modSp mod ord modNotesTx">
        <pc:chgData name="Stijn Hulshof" userId="abb83a86-1c13-4e63-845a-b4ce3a46bdff" providerId="ADAL" clId="{DEC2DE45-C747-483F-8D22-338BAB267096}" dt="2025-04-07T12:16:46.915" v="1074"/>
        <pc:sldMkLst>
          <pc:docMk/>
          <pc:sldMk cId="903747764" sldId="262"/>
        </pc:sldMkLst>
        <pc:spChg chg="mod">
          <ac:chgData name="Stijn Hulshof" userId="abb83a86-1c13-4e63-845a-b4ce3a46bdff" providerId="ADAL" clId="{DEC2DE45-C747-483F-8D22-338BAB267096}" dt="2025-04-07T12:06:57.032" v="990" actId="20577"/>
          <ac:spMkLst>
            <pc:docMk/>
            <pc:sldMk cId="903747764" sldId="262"/>
            <ac:spMk id="2" creationId="{CEDA105E-BA16-FDC3-06A8-079439E16AB1}"/>
          </ac:spMkLst>
        </pc:spChg>
        <pc:spChg chg="add mod">
          <ac:chgData name="Stijn Hulshof" userId="abb83a86-1c13-4e63-845a-b4ce3a46bdff" providerId="ADAL" clId="{DEC2DE45-C747-483F-8D22-338BAB267096}" dt="2025-04-07T12:16:46.915" v="1074"/>
          <ac:spMkLst>
            <pc:docMk/>
            <pc:sldMk cId="903747764" sldId="262"/>
            <ac:spMk id="3" creationId="{3F313BEB-07A3-8120-7C89-839DFC148C96}"/>
          </ac:spMkLst>
        </pc:spChg>
      </pc:sldChg>
      <pc:sldChg chg="del">
        <pc:chgData name="Stijn Hulshof" userId="abb83a86-1c13-4e63-845a-b4ce3a46bdff" providerId="ADAL" clId="{DEC2DE45-C747-483F-8D22-338BAB267096}" dt="2025-04-07T12:36:02.726" v="1377" actId="47"/>
        <pc:sldMkLst>
          <pc:docMk/>
          <pc:sldMk cId="2183696510" sldId="263"/>
        </pc:sldMkLst>
      </pc:sldChg>
      <pc:sldChg chg="modSp mod">
        <pc:chgData name="Stijn Hulshof" userId="abb83a86-1c13-4e63-845a-b4ce3a46bdff" providerId="ADAL" clId="{DEC2DE45-C747-483F-8D22-338BAB267096}" dt="2025-04-07T12:54:55.054" v="1702" actId="1076"/>
        <pc:sldMkLst>
          <pc:docMk/>
          <pc:sldMk cId="1001310353" sldId="264"/>
        </pc:sldMkLst>
        <pc:spChg chg="mod">
          <ac:chgData name="Stijn Hulshof" userId="abb83a86-1c13-4e63-845a-b4ce3a46bdff" providerId="ADAL" clId="{DEC2DE45-C747-483F-8D22-338BAB267096}" dt="2025-04-07T12:38:06.200" v="1436" actId="1076"/>
          <ac:spMkLst>
            <pc:docMk/>
            <pc:sldMk cId="1001310353" sldId="264"/>
            <ac:spMk id="7" creationId="{4AC669C9-EA6F-58F0-140A-8F3E1BC2C2D8}"/>
          </ac:spMkLst>
        </pc:spChg>
        <pc:spChg chg="mod">
          <ac:chgData name="Stijn Hulshof" userId="abb83a86-1c13-4e63-845a-b4ce3a46bdff" providerId="ADAL" clId="{DEC2DE45-C747-483F-8D22-338BAB267096}" dt="2025-04-07T12:54:55.054" v="1702" actId="1076"/>
          <ac:spMkLst>
            <pc:docMk/>
            <pc:sldMk cId="1001310353" sldId="264"/>
            <ac:spMk id="8" creationId="{DB987426-51B5-DCED-5A36-4E3701AAA740}"/>
          </ac:spMkLst>
        </pc:spChg>
      </pc:sldChg>
      <pc:sldChg chg="ord">
        <pc:chgData name="Stijn Hulshof" userId="abb83a86-1c13-4e63-845a-b4ce3a46bdff" providerId="ADAL" clId="{DEC2DE45-C747-483F-8D22-338BAB267096}" dt="2025-04-07T12:07:03.860" v="992"/>
        <pc:sldMkLst>
          <pc:docMk/>
          <pc:sldMk cId="686179927" sldId="265"/>
        </pc:sldMkLst>
      </pc:sldChg>
      <pc:sldChg chg="addSp delSp modSp add del mod">
        <pc:chgData name="Stijn Hulshof" userId="abb83a86-1c13-4e63-845a-b4ce3a46bdff" providerId="ADAL" clId="{DEC2DE45-C747-483F-8D22-338BAB267096}" dt="2025-04-07T12:44:57.448" v="1514" actId="47"/>
        <pc:sldMkLst>
          <pc:docMk/>
          <pc:sldMk cId="2727648312" sldId="266"/>
        </pc:sldMkLst>
      </pc:sldChg>
      <pc:sldChg chg="del">
        <pc:chgData name="Stijn Hulshof" userId="abb83a86-1c13-4e63-845a-b4ce3a46bdff" providerId="ADAL" clId="{DEC2DE45-C747-483F-8D22-338BAB267096}" dt="2025-04-07T12:13:09.757" v="1059" actId="47"/>
        <pc:sldMkLst>
          <pc:docMk/>
          <pc:sldMk cId="482769746" sldId="267"/>
        </pc:sldMkLst>
      </pc:sldChg>
      <pc:sldChg chg="add del">
        <pc:chgData name="Stijn Hulshof" userId="abb83a86-1c13-4e63-845a-b4ce3a46bdff" providerId="ADAL" clId="{DEC2DE45-C747-483F-8D22-338BAB267096}" dt="2025-04-07T11:54:55.018" v="704" actId="47"/>
        <pc:sldMkLst>
          <pc:docMk/>
          <pc:sldMk cId="573792911" sldId="267"/>
        </pc:sldMkLst>
      </pc:sldChg>
      <pc:sldChg chg="addSp delSp modSp add mod modNotesTx">
        <pc:chgData name="Stijn Hulshof" userId="abb83a86-1c13-4e63-845a-b4ce3a46bdff" providerId="ADAL" clId="{DEC2DE45-C747-483F-8D22-338BAB267096}" dt="2025-04-07T12:13:50.630" v="1062"/>
        <pc:sldMkLst>
          <pc:docMk/>
          <pc:sldMk cId="3156209140" sldId="268"/>
        </pc:sldMkLst>
        <pc:spChg chg="mod">
          <ac:chgData name="Stijn Hulshof" userId="abb83a86-1c13-4e63-845a-b4ce3a46bdff" providerId="ADAL" clId="{DEC2DE45-C747-483F-8D22-338BAB267096}" dt="2025-04-07T12:13:00.074" v="1057" actId="122"/>
          <ac:spMkLst>
            <pc:docMk/>
            <pc:sldMk cId="3156209140" sldId="268"/>
            <ac:spMk id="2" creationId="{A159F2FC-D940-4E45-6ADE-33661E7D5FA3}"/>
          </ac:spMkLst>
        </pc:spChg>
        <pc:spChg chg="add mod">
          <ac:chgData name="Stijn Hulshof" userId="abb83a86-1c13-4e63-845a-b4ce3a46bdff" providerId="ADAL" clId="{DEC2DE45-C747-483F-8D22-338BAB267096}" dt="2025-04-07T12:13:50.630" v="1062"/>
          <ac:spMkLst>
            <pc:docMk/>
            <pc:sldMk cId="3156209140" sldId="268"/>
            <ac:spMk id="6" creationId="{AAC47DB6-DB01-1E7D-1275-D1CCBA9B82C4}"/>
          </ac:spMkLst>
        </pc:spChg>
      </pc:sldChg>
      <pc:sldChg chg="addSp delSp modSp add mod">
        <pc:chgData name="Stijn Hulshof" userId="abb83a86-1c13-4e63-845a-b4ce3a46bdff" providerId="ADAL" clId="{DEC2DE45-C747-483F-8D22-338BAB267096}" dt="2025-04-07T12:24:19.845" v="1234" actId="255"/>
        <pc:sldMkLst>
          <pc:docMk/>
          <pc:sldMk cId="1249118489" sldId="269"/>
        </pc:sldMkLst>
        <pc:spChg chg="mod">
          <ac:chgData name="Stijn Hulshof" userId="abb83a86-1c13-4e63-845a-b4ce3a46bdff" providerId="ADAL" clId="{DEC2DE45-C747-483F-8D22-338BAB267096}" dt="2025-04-07T12:07:15.275" v="1015" actId="20577"/>
          <ac:spMkLst>
            <pc:docMk/>
            <pc:sldMk cId="1249118489" sldId="269"/>
            <ac:spMk id="2" creationId="{254E3962-3289-D781-360D-0AB268B0366C}"/>
          </ac:spMkLst>
        </pc:spChg>
        <pc:spChg chg="mod">
          <ac:chgData name="Stijn Hulshof" userId="abb83a86-1c13-4e63-845a-b4ce3a46bdff" providerId="ADAL" clId="{DEC2DE45-C747-483F-8D22-338BAB267096}" dt="2025-04-07T12:24:19.845" v="1234" actId="255"/>
          <ac:spMkLst>
            <pc:docMk/>
            <pc:sldMk cId="1249118489" sldId="269"/>
            <ac:spMk id="3" creationId="{248BBF6B-4070-B698-C357-2FFAE56D0ED2}"/>
          </ac:spMkLst>
        </pc:spChg>
        <pc:spChg chg="add mod">
          <ac:chgData name="Stijn Hulshof" userId="abb83a86-1c13-4e63-845a-b4ce3a46bdff" providerId="ADAL" clId="{DEC2DE45-C747-483F-8D22-338BAB267096}" dt="2025-04-07T12:16:49.257" v="1075"/>
          <ac:spMkLst>
            <pc:docMk/>
            <pc:sldMk cId="1249118489" sldId="269"/>
            <ac:spMk id="6" creationId="{5370883B-01CB-9241-5EFC-3EB8FB5A3FEC}"/>
          </ac:spMkLst>
        </pc:spChg>
        <pc:picChg chg="add mod">
          <ac:chgData name="Stijn Hulshof" userId="abb83a86-1c13-4e63-845a-b4ce3a46bdff" providerId="ADAL" clId="{DEC2DE45-C747-483F-8D22-338BAB267096}" dt="2025-04-07T12:16:54.813" v="1076"/>
          <ac:picMkLst>
            <pc:docMk/>
            <pc:sldMk cId="1249118489" sldId="269"/>
            <ac:picMk id="7" creationId="{4CB6E0FA-5D5E-5825-CCCD-350127AF606A}"/>
          </ac:picMkLst>
        </pc:picChg>
      </pc:sldChg>
      <pc:sldChg chg="addSp delSp modSp mod modAnim modNotesTx">
        <pc:chgData name="Stijn Hulshof" userId="abb83a86-1c13-4e63-845a-b4ce3a46bdff" providerId="ADAL" clId="{DEC2DE45-C747-483F-8D22-338BAB267096}" dt="2025-04-08T12:38:56.882" v="2183" actId="113"/>
        <pc:sldMkLst>
          <pc:docMk/>
          <pc:sldMk cId="1701112763" sldId="270"/>
        </pc:sldMkLst>
        <pc:spChg chg="mod">
          <ac:chgData name="Stijn Hulshof" userId="abb83a86-1c13-4e63-845a-b4ce3a46bdff" providerId="ADAL" clId="{DEC2DE45-C747-483F-8D22-338BAB267096}" dt="2025-04-07T13:51:10.263" v="1772" actId="1076"/>
          <ac:spMkLst>
            <pc:docMk/>
            <pc:sldMk cId="1701112763" sldId="270"/>
            <ac:spMk id="2" creationId="{72CB0DF7-1C16-CA6A-EC31-1E6EBD97DDDF}"/>
          </ac:spMkLst>
        </pc:spChg>
        <pc:spChg chg="add mod">
          <ac:chgData name="Stijn Hulshof" userId="abb83a86-1c13-4e63-845a-b4ce3a46bdff" providerId="ADAL" clId="{DEC2DE45-C747-483F-8D22-338BAB267096}" dt="2025-04-07T13:50:51.769" v="1771" actId="1076"/>
          <ac:spMkLst>
            <pc:docMk/>
            <pc:sldMk cId="1701112763" sldId="270"/>
            <ac:spMk id="6" creationId="{51497035-33A1-EA32-EA2C-8A79532F72D3}"/>
          </ac:spMkLst>
        </pc:spChg>
        <pc:spChg chg="add mod">
          <ac:chgData name="Stijn Hulshof" userId="abb83a86-1c13-4e63-845a-b4ce3a46bdff" providerId="ADAL" clId="{DEC2DE45-C747-483F-8D22-338BAB267096}" dt="2025-04-07T12:25:37.684" v="1243"/>
          <ac:spMkLst>
            <pc:docMk/>
            <pc:sldMk cId="1701112763" sldId="270"/>
            <ac:spMk id="7" creationId="{20FB3CDB-2BAF-9DB1-2123-A07CE7F6A671}"/>
          </ac:spMkLst>
        </pc:spChg>
        <pc:spChg chg="mod">
          <ac:chgData name="Stijn Hulshof" userId="abb83a86-1c13-4e63-845a-b4ce3a46bdff" providerId="ADAL" clId="{DEC2DE45-C747-483F-8D22-338BAB267096}" dt="2025-04-08T12:38:56.882" v="2183" actId="113"/>
          <ac:spMkLst>
            <pc:docMk/>
            <pc:sldMk cId="1701112763" sldId="270"/>
            <ac:spMk id="9" creationId="{828A3BF8-C6B7-CB74-7AC5-1C9AC7326CCE}"/>
          </ac:spMkLst>
        </pc:spChg>
        <pc:grpChg chg="add mod">
          <ac:chgData name="Stijn Hulshof" userId="abb83a86-1c13-4e63-845a-b4ce3a46bdff" providerId="ADAL" clId="{DEC2DE45-C747-483F-8D22-338BAB267096}" dt="2025-04-07T13:47:56.734" v="1751" actId="164"/>
          <ac:grpSpMkLst>
            <pc:docMk/>
            <pc:sldMk cId="1701112763" sldId="270"/>
            <ac:grpSpMk id="19" creationId="{E78EA0CB-B1E2-A5C1-F59E-FEE05617BF7D}"/>
          </ac:grpSpMkLst>
        </pc:grpChg>
        <pc:grpChg chg="add mod">
          <ac:chgData name="Stijn Hulshof" userId="abb83a86-1c13-4e63-845a-b4ce3a46bdff" providerId="ADAL" clId="{DEC2DE45-C747-483F-8D22-338BAB267096}" dt="2025-04-07T13:48:07.042" v="1753" actId="164"/>
          <ac:grpSpMkLst>
            <pc:docMk/>
            <pc:sldMk cId="1701112763" sldId="270"/>
            <ac:grpSpMk id="20" creationId="{EAE687F3-C1B7-D9E2-0FEF-716D7AA901AA}"/>
          </ac:grpSpMkLst>
        </pc:grpChg>
        <pc:grpChg chg="add mod">
          <ac:chgData name="Stijn Hulshof" userId="abb83a86-1c13-4e63-845a-b4ce3a46bdff" providerId="ADAL" clId="{DEC2DE45-C747-483F-8D22-338BAB267096}" dt="2025-04-07T13:50:02.222" v="1769" actId="164"/>
          <ac:grpSpMkLst>
            <pc:docMk/>
            <pc:sldMk cId="1701112763" sldId="270"/>
            <ac:grpSpMk id="27" creationId="{39294519-5C0F-925A-9321-415090510DF3}"/>
          </ac:grpSpMkLst>
        </pc:grpChg>
        <pc:picChg chg="add mod">
          <ac:chgData name="Stijn Hulshof" userId="abb83a86-1c13-4e63-845a-b4ce3a46bdff" providerId="ADAL" clId="{DEC2DE45-C747-483F-8D22-338BAB267096}" dt="2025-04-07T13:43:23.070" v="1719" actId="1076"/>
          <ac:picMkLst>
            <pc:docMk/>
            <pc:sldMk cId="1701112763" sldId="270"/>
            <ac:picMk id="4" creationId="{1764D80A-48B0-C35E-D819-4A360BA992E3}"/>
          </ac:picMkLst>
        </pc:picChg>
        <pc:picChg chg="mod">
          <ac:chgData name="Stijn Hulshof" userId="abb83a86-1c13-4e63-845a-b4ce3a46bdff" providerId="ADAL" clId="{DEC2DE45-C747-483F-8D22-338BAB267096}" dt="2025-04-07T13:43:31.692" v="1720" actId="1076"/>
          <ac:picMkLst>
            <pc:docMk/>
            <pc:sldMk cId="1701112763" sldId="270"/>
            <ac:picMk id="5" creationId="{EC5D8432-E6F3-ADA3-59D1-C0DECBEE9CA4}"/>
          </ac:picMkLst>
        </pc:picChg>
        <pc:picChg chg="add mod">
          <ac:chgData name="Stijn Hulshof" userId="abb83a86-1c13-4e63-845a-b4ce3a46bdff" providerId="ADAL" clId="{DEC2DE45-C747-483F-8D22-338BAB267096}" dt="2025-04-07T12:25:37.684" v="1243"/>
          <ac:picMkLst>
            <pc:docMk/>
            <pc:sldMk cId="1701112763" sldId="270"/>
            <ac:picMk id="8" creationId="{8DFBCF7E-CFA5-53F5-403F-720030FDFB2B}"/>
          </ac:picMkLst>
        </pc:picChg>
        <pc:picChg chg="add mod">
          <ac:chgData name="Stijn Hulshof" userId="abb83a86-1c13-4e63-845a-b4ce3a46bdff" providerId="ADAL" clId="{DEC2DE45-C747-483F-8D22-338BAB267096}" dt="2025-04-07T13:47:56.734" v="1751" actId="164"/>
          <ac:picMkLst>
            <pc:docMk/>
            <pc:sldMk cId="1701112763" sldId="270"/>
            <ac:picMk id="12" creationId="{63A9A0D2-CAC5-5A6F-5941-3D3D107CAC1B}"/>
          </ac:picMkLst>
        </pc:picChg>
        <pc:picChg chg="add mod modCrop">
          <ac:chgData name="Stijn Hulshof" userId="abb83a86-1c13-4e63-845a-b4ce3a46bdff" providerId="ADAL" clId="{DEC2DE45-C747-483F-8D22-338BAB267096}" dt="2025-04-07T13:47:56.734" v="1751" actId="164"/>
          <ac:picMkLst>
            <pc:docMk/>
            <pc:sldMk cId="1701112763" sldId="270"/>
            <ac:picMk id="14" creationId="{E955E08F-A1C8-54E2-80EB-3FD40E49F3BF}"/>
          </ac:picMkLst>
        </pc:picChg>
        <pc:picChg chg="add mod">
          <ac:chgData name="Stijn Hulshof" userId="abb83a86-1c13-4e63-845a-b4ce3a46bdff" providerId="ADAL" clId="{DEC2DE45-C747-483F-8D22-338BAB267096}" dt="2025-04-07T13:48:07.042" v="1753" actId="164"/>
          <ac:picMkLst>
            <pc:docMk/>
            <pc:sldMk cId="1701112763" sldId="270"/>
            <ac:picMk id="16" creationId="{C2C1BE4D-1755-8709-A464-269F82E7251A}"/>
          </ac:picMkLst>
        </pc:picChg>
        <pc:picChg chg="add mod modCrop">
          <ac:chgData name="Stijn Hulshof" userId="abb83a86-1c13-4e63-845a-b4ce3a46bdff" providerId="ADAL" clId="{DEC2DE45-C747-483F-8D22-338BAB267096}" dt="2025-04-07T13:48:07.042" v="1753" actId="164"/>
          <ac:picMkLst>
            <pc:docMk/>
            <pc:sldMk cId="1701112763" sldId="270"/>
            <ac:picMk id="18" creationId="{E23FF2B9-070B-FDE5-3C47-7CD485EF1A97}"/>
          </ac:picMkLst>
        </pc:picChg>
        <pc:picChg chg="add mod">
          <ac:chgData name="Stijn Hulshof" userId="abb83a86-1c13-4e63-845a-b4ce3a46bdff" providerId="ADAL" clId="{DEC2DE45-C747-483F-8D22-338BAB267096}" dt="2025-04-07T13:50:02.222" v="1769" actId="164"/>
          <ac:picMkLst>
            <pc:docMk/>
            <pc:sldMk cId="1701112763" sldId="270"/>
            <ac:picMk id="22" creationId="{34EBA9E5-6280-6FA7-AF38-9214CBCF5B58}"/>
          </ac:picMkLst>
        </pc:picChg>
        <pc:picChg chg="add mod">
          <ac:chgData name="Stijn Hulshof" userId="abb83a86-1c13-4e63-845a-b4ce3a46bdff" providerId="ADAL" clId="{DEC2DE45-C747-483F-8D22-338BAB267096}" dt="2025-04-07T13:50:02.222" v="1769" actId="164"/>
          <ac:picMkLst>
            <pc:docMk/>
            <pc:sldMk cId="1701112763" sldId="270"/>
            <ac:picMk id="26" creationId="{8D2F1B71-1E55-F0D0-B1AA-A324D9C8A24D}"/>
          </ac:picMkLst>
        </pc:picChg>
      </pc:sldChg>
      <pc:sldChg chg="addSp modSp mod">
        <pc:chgData name="Stijn Hulshof" userId="abb83a86-1c13-4e63-845a-b4ce3a46bdff" providerId="ADAL" clId="{DEC2DE45-C747-483F-8D22-338BAB267096}" dt="2025-04-07T12:46:23.589" v="1522" actId="1076"/>
        <pc:sldMkLst>
          <pc:docMk/>
          <pc:sldMk cId="427796392" sldId="271"/>
        </pc:sldMkLst>
        <pc:spChg chg="add mod">
          <ac:chgData name="Stijn Hulshof" userId="abb83a86-1c13-4e63-845a-b4ce3a46bdff" providerId="ADAL" clId="{DEC2DE45-C747-483F-8D22-338BAB267096}" dt="2025-04-07T12:36:20.958" v="1382"/>
          <ac:spMkLst>
            <pc:docMk/>
            <pc:sldMk cId="427796392" sldId="271"/>
            <ac:spMk id="4" creationId="{B4F3905B-6220-5454-4246-F9ADA7D1DFB0}"/>
          </ac:spMkLst>
        </pc:spChg>
        <pc:picChg chg="mod modCrop">
          <ac:chgData name="Stijn Hulshof" userId="abb83a86-1c13-4e63-845a-b4ce3a46bdff" providerId="ADAL" clId="{DEC2DE45-C747-483F-8D22-338BAB267096}" dt="2025-04-07T12:46:23.589" v="1522" actId="1076"/>
          <ac:picMkLst>
            <pc:docMk/>
            <pc:sldMk cId="427796392" sldId="271"/>
            <ac:picMk id="5" creationId="{B556A57C-CFFA-20E3-BC91-431FD65F17F4}"/>
          </ac:picMkLst>
        </pc:picChg>
        <pc:picChg chg="add mod">
          <ac:chgData name="Stijn Hulshof" userId="abb83a86-1c13-4e63-845a-b4ce3a46bdff" providerId="ADAL" clId="{DEC2DE45-C747-483F-8D22-338BAB267096}" dt="2025-04-07T12:36:20.958" v="1382"/>
          <ac:picMkLst>
            <pc:docMk/>
            <pc:sldMk cId="427796392" sldId="271"/>
            <ac:picMk id="6" creationId="{44F02980-8C8C-C6AF-BC00-2877CF336E4E}"/>
          </ac:picMkLst>
        </pc:picChg>
      </pc:sldChg>
      <pc:sldChg chg="addSp delSp modSp mod addAnim delAnim modAnim">
        <pc:chgData name="Stijn Hulshof" userId="abb83a86-1c13-4e63-845a-b4ce3a46bdff" providerId="ADAL" clId="{DEC2DE45-C747-483F-8D22-338BAB267096}" dt="2025-04-07T12:53:04.257" v="1697" actId="14100"/>
        <pc:sldMkLst>
          <pc:docMk/>
          <pc:sldMk cId="384811838" sldId="272"/>
        </pc:sldMkLst>
        <pc:spChg chg="mod">
          <ac:chgData name="Stijn Hulshof" userId="abb83a86-1c13-4e63-845a-b4ce3a46bdff" providerId="ADAL" clId="{DEC2DE45-C747-483F-8D22-338BAB267096}" dt="2025-04-07T12:22:09.840" v="1230" actId="114"/>
          <ac:spMkLst>
            <pc:docMk/>
            <pc:sldMk cId="384811838" sldId="272"/>
            <ac:spMk id="2" creationId="{9DEED467-B491-A131-5962-B19D37FB3290}"/>
          </ac:spMkLst>
        </pc:spChg>
        <pc:spChg chg="mod">
          <ac:chgData name="Stijn Hulshof" userId="abb83a86-1c13-4e63-845a-b4ce3a46bdff" providerId="ADAL" clId="{DEC2DE45-C747-483F-8D22-338BAB267096}" dt="2025-04-07T12:24:29.721" v="1236" actId="20577"/>
          <ac:spMkLst>
            <pc:docMk/>
            <pc:sldMk cId="384811838" sldId="272"/>
            <ac:spMk id="3" creationId="{EE45F1CE-9564-658D-154C-960F5658E900}"/>
          </ac:spMkLst>
        </pc:spChg>
        <pc:spChg chg="add mod">
          <ac:chgData name="Stijn Hulshof" userId="abb83a86-1c13-4e63-845a-b4ce3a46bdff" providerId="ADAL" clId="{DEC2DE45-C747-483F-8D22-338BAB267096}" dt="2025-04-07T12:20:21.676" v="1209" actId="21"/>
          <ac:spMkLst>
            <pc:docMk/>
            <pc:sldMk cId="384811838" sldId="272"/>
            <ac:spMk id="4" creationId="{1D889F9C-2878-6DED-5A87-F66070456654}"/>
          </ac:spMkLst>
        </pc:spChg>
        <pc:spChg chg="add mod">
          <ac:chgData name="Stijn Hulshof" userId="abb83a86-1c13-4e63-845a-b4ce3a46bdff" providerId="ADAL" clId="{DEC2DE45-C747-483F-8D22-338BAB267096}" dt="2025-04-07T12:53:01.233" v="1696" actId="20577"/>
          <ac:spMkLst>
            <pc:docMk/>
            <pc:sldMk cId="384811838" sldId="272"/>
            <ac:spMk id="11" creationId="{C2E7F514-4292-BC21-34B5-825E5D8DD6AB}"/>
          </ac:spMkLst>
        </pc:spChg>
        <pc:spChg chg="add mod">
          <ac:chgData name="Stijn Hulshof" userId="abb83a86-1c13-4e63-845a-b4ce3a46bdff" providerId="ADAL" clId="{DEC2DE45-C747-483F-8D22-338BAB267096}" dt="2025-04-07T12:52:36.110" v="1675" actId="20577"/>
          <ac:spMkLst>
            <pc:docMk/>
            <pc:sldMk cId="384811838" sldId="272"/>
            <ac:spMk id="15" creationId="{03D26D23-439A-E3C2-3E73-464B8E6B89E4}"/>
          </ac:spMkLst>
        </pc:spChg>
        <pc:spChg chg="mod">
          <ac:chgData name="Stijn Hulshof" userId="abb83a86-1c13-4e63-845a-b4ce3a46bdff" providerId="ADAL" clId="{DEC2DE45-C747-483F-8D22-338BAB267096}" dt="2025-04-07T12:34:54.063" v="1369" actId="164"/>
          <ac:spMkLst>
            <pc:docMk/>
            <pc:sldMk cId="384811838" sldId="272"/>
            <ac:spMk id="16" creationId="{C33856C9-713A-860A-B99C-8245A97B0C36}"/>
          </ac:spMkLst>
        </pc:spChg>
        <pc:grpChg chg="add mod">
          <ac:chgData name="Stijn Hulshof" userId="abb83a86-1c13-4e63-845a-b4ce3a46bdff" providerId="ADAL" clId="{DEC2DE45-C747-483F-8D22-338BAB267096}" dt="2025-04-07T12:34:54.063" v="1369" actId="164"/>
          <ac:grpSpMkLst>
            <pc:docMk/>
            <pc:sldMk cId="384811838" sldId="272"/>
            <ac:grpSpMk id="13" creationId="{52CFDDEE-D75E-F953-B400-7EAF746D0D5F}"/>
          </ac:grpSpMkLst>
        </pc:grpChg>
        <pc:grpChg chg="add mod">
          <ac:chgData name="Stijn Hulshof" userId="abb83a86-1c13-4e63-845a-b4ce3a46bdff" providerId="ADAL" clId="{DEC2DE45-C747-483F-8D22-338BAB267096}" dt="2025-04-07T12:52:56.662" v="1676" actId="20577"/>
          <ac:grpSpMkLst>
            <pc:docMk/>
            <pc:sldMk cId="384811838" sldId="272"/>
            <ac:grpSpMk id="14" creationId="{71EEE2B4-2E7A-B4DC-E2E9-EDA54700839B}"/>
          </ac:grpSpMkLst>
        </pc:grpChg>
        <pc:grpChg chg="add mod">
          <ac:chgData name="Stijn Hulshof" userId="abb83a86-1c13-4e63-845a-b4ce3a46bdff" providerId="ADAL" clId="{DEC2DE45-C747-483F-8D22-338BAB267096}" dt="2025-04-07T12:52:21.012" v="1662" actId="164"/>
          <ac:grpSpMkLst>
            <pc:docMk/>
            <pc:sldMk cId="384811838" sldId="272"/>
            <ac:grpSpMk id="17" creationId="{F9138E56-FF11-03F8-DDC7-53DDD612FD9E}"/>
          </ac:grpSpMkLst>
        </pc:grpChg>
        <pc:cxnChg chg="add mod topLvl">
          <ac:chgData name="Stijn Hulshof" userId="abb83a86-1c13-4e63-845a-b4ce3a46bdff" providerId="ADAL" clId="{DEC2DE45-C747-483F-8D22-338BAB267096}" dt="2025-04-07T12:52:21.012" v="1662" actId="164"/>
          <ac:cxnSpMkLst>
            <pc:docMk/>
            <pc:sldMk cId="384811838" sldId="272"/>
            <ac:cxnSpMk id="9" creationId="{A4DA3B57-C15D-3D38-3523-0941DEDE02F7}"/>
          </ac:cxnSpMkLst>
        </pc:cxnChg>
        <pc:cxnChg chg="add mod">
          <ac:chgData name="Stijn Hulshof" userId="abb83a86-1c13-4e63-845a-b4ce3a46bdff" providerId="ADAL" clId="{DEC2DE45-C747-483F-8D22-338BAB267096}" dt="2025-04-07T12:53:04.257" v="1697" actId="14100"/>
          <ac:cxnSpMkLst>
            <pc:docMk/>
            <pc:sldMk cId="384811838" sldId="272"/>
            <ac:cxnSpMk id="12" creationId="{D029494E-63C8-AD16-50B2-C9ED23CA2E3A}"/>
          </ac:cxnSpMkLst>
        </pc:cxnChg>
        <pc:cxnChg chg="mod">
          <ac:chgData name="Stijn Hulshof" userId="abb83a86-1c13-4e63-845a-b4ce3a46bdff" providerId="ADAL" clId="{DEC2DE45-C747-483F-8D22-338BAB267096}" dt="2025-04-07T12:34:54.063" v="1369" actId="164"/>
          <ac:cxnSpMkLst>
            <pc:docMk/>
            <pc:sldMk cId="384811838" sldId="272"/>
            <ac:cxnSpMk id="19" creationId="{A0093894-CCEA-A725-06CA-14277D25E7C7}"/>
          </ac:cxnSpMkLst>
        </pc:cxnChg>
      </pc:sldChg>
      <pc:sldChg chg="add">
        <pc:chgData name="Stijn Hulshof" userId="abb83a86-1c13-4e63-845a-b4ce3a46bdff" providerId="ADAL" clId="{DEC2DE45-C747-483F-8D22-338BAB267096}" dt="2025-04-07T12:29:23.239" v="1332"/>
        <pc:sldMkLst>
          <pc:docMk/>
          <pc:sldMk cId="314363590" sldId="273"/>
        </pc:sldMkLst>
      </pc:sldChg>
      <pc:sldChg chg="del">
        <pc:chgData name="Stijn Hulshof" userId="abb83a86-1c13-4e63-845a-b4ce3a46bdff" providerId="ADAL" clId="{DEC2DE45-C747-483F-8D22-338BAB267096}" dt="2025-04-07T12:25:24.293" v="1242" actId="47"/>
        <pc:sldMkLst>
          <pc:docMk/>
          <pc:sldMk cId="3605756144" sldId="273"/>
        </pc:sldMkLst>
      </pc:sldChg>
      <pc:sldChg chg="addSp delSp modSp mod">
        <pc:chgData name="Stijn Hulshof" userId="abb83a86-1c13-4e63-845a-b4ce3a46bdff" providerId="ADAL" clId="{DEC2DE45-C747-483F-8D22-338BAB267096}" dt="2025-04-07T12:57:04.166" v="1716" actId="1076"/>
        <pc:sldMkLst>
          <pc:docMk/>
          <pc:sldMk cId="2445335052" sldId="274"/>
        </pc:sldMkLst>
        <pc:spChg chg="add mod">
          <ac:chgData name="Stijn Hulshof" userId="abb83a86-1c13-4e63-845a-b4ce3a46bdff" providerId="ADAL" clId="{DEC2DE45-C747-483F-8D22-338BAB267096}" dt="2025-04-07T12:48:59.484" v="1528"/>
          <ac:spMkLst>
            <pc:docMk/>
            <pc:sldMk cId="2445335052" sldId="274"/>
            <ac:spMk id="4" creationId="{8FC4C7A2-19D9-AF28-FF5F-8E578A922F13}"/>
          </ac:spMkLst>
        </pc:spChg>
        <pc:picChg chg="add mod">
          <ac:chgData name="Stijn Hulshof" userId="abb83a86-1c13-4e63-845a-b4ce3a46bdff" providerId="ADAL" clId="{DEC2DE45-C747-483F-8D22-338BAB267096}" dt="2025-04-07T12:48:59.484" v="1528"/>
          <ac:picMkLst>
            <pc:docMk/>
            <pc:sldMk cId="2445335052" sldId="274"/>
            <ac:picMk id="5" creationId="{AF6784CD-393B-B4D4-476C-25ACD1536B49}"/>
          </ac:picMkLst>
        </pc:picChg>
        <pc:picChg chg="add mod">
          <ac:chgData name="Stijn Hulshof" userId="abb83a86-1c13-4e63-845a-b4ce3a46bdff" providerId="ADAL" clId="{DEC2DE45-C747-483F-8D22-338BAB267096}" dt="2025-04-07T12:56:10.510" v="1705" actId="1076"/>
          <ac:picMkLst>
            <pc:docMk/>
            <pc:sldMk cId="2445335052" sldId="274"/>
            <ac:picMk id="3074" creationId="{2BF307C2-45C6-9208-8728-1406B89A1286}"/>
          </ac:picMkLst>
        </pc:picChg>
        <pc:picChg chg="add mod">
          <ac:chgData name="Stijn Hulshof" userId="abb83a86-1c13-4e63-845a-b4ce3a46bdff" providerId="ADAL" clId="{DEC2DE45-C747-483F-8D22-338BAB267096}" dt="2025-04-07T12:57:04.166" v="1716" actId="1076"/>
          <ac:picMkLst>
            <pc:docMk/>
            <pc:sldMk cId="2445335052" sldId="274"/>
            <ac:picMk id="3076" creationId="{7EA82F10-538A-E4AD-6797-FE7F008E0F21}"/>
          </ac:picMkLst>
        </pc:picChg>
        <pc:picChg chg="add mod">
          <ac:chgData name="Stijn Hulshof" userId="abb83a86-1c13-4e63-845a-b4ce3a46bdff" providerId="ADAL" clId="{DEC2DE45-C747-483F-8D22-338BAB267096}" dt="2025-04-07T12:56:57.057" v="1714" actId="14100"/>
          <ac:picMkLst>
            <pc:docMk/>
            <pc:sldMk cId="2445335052" sldId="274"/>
            <ac:picMk id="3078" creationId="{41B3B63E-CA49-92CF-13B2-61E6DF9298DF}"/>
          </ac:picMkLst>
        </pc:picChg>
      </pc:sldChg>
    </pc:docChg>
  </pc:docChgLst>
  <pc:docChgLst>
    <pc:chgData name="Brenda Kenter" userId="2739f6d3-6c74-4c0d-b8dd-0e7416d3c174" providerId="ADAL" clId="{870EFCFF-CAA6-4BA7-A965-C70F4360124E}"/>
    <pc:docChg chg="undo custSel addSld delSld modSld sldOrd">
      <pc:chgData name="Brenda Kenter" userId="2739f6d3-6c74-4c0d-b8dd-0e7416d3c174" providerId="ADAL" clId="{870EFCFF-CAA6-4BA7-A965-C70F4360124E}" dt="2025-04-08T11:37:15.563" v="2102" actId="1076"/>
      <pc:docMkLst>
        <pc:docMk/>
      </pc:docMkLst>
      <pc:sldChg chg="addSp modSp mod">
        <pc:chgData name="Brenda Kenter" userId="2739f6d3-6c74-4c0d-b8dd-0e7416d3c174" providerId="ADAL" clId="{870EFCFF-CAA6-4BA7-A965-C70F4360124E}" dt="2025-04-08T11:08:17.378" v="1952" actId="1076"/>
        <pc:sldMkLst>
          <pc:docMk/>
          <pc:sldMk cId="2748839550" sldId="256"/>
        </pc:sldMkLst>
        <pc:spChg chg="add mod">
          <ac:chgData name="Brenda Kenter" userId="2739f6d3-6c74-4c0d-b8dd-0e7416d3c174" providerId="ADAL" clId="{870EFCFF-CAA6-4BA7-A965-C70F4360124E}" dt="2025-04-08T11:08:17.378" v="1952" actId="1076"/>
          <ac:spMkLst>
            <pc:docMk/>
            <pc:sldMk cId="2748839550" sldId="256"/>
            <ac:spMk id="2" creationId="{0E5CC8D5-4AFA-9BDA-EEAA-9946B3790457}"/>
          </ac:spMkLst>
        </pc:spChg>
        <pc:spChg chg="mod">
          <ac:chgData name="Brenda Kenter" userId="2739f6d3-6c74-4c0d-b8dd-0e7416d3c174" providerId="ADAL" clId="{870EFCFF-CAA6-4BA7-A965-C70F4360124E}" dt="2025-04-08T11:08:12.019" v="1951" actId="1076"/>
          <ac:spMkLst>
            <pc:docMk/>
            <pc:sldMk cId="2748839550" sldId="256"/>
            <ac:spMk id="6" creationId="{2F7CC36B-2097-B027-0708-F80BE51E31BB}"/>
          </ac:spMkLst>
        </pc:spChg>
      </pc:sldChg>
      <pc:sldChg chg="modSp mod modNotesTx">
        <pc:chgData name="Brenda Kenter" userId="2739f6d3-6c74-4c0d-b8dd-0e7416d3c174" providerId="ADAL" clId="{870EFCFF-CAA6-4BA7-A965-C70F4360124E}" dt="2025-04-07T12:50:19.223" v="1938" actId="1076"/>
        <pc:sldMkLst>
          <pc:docMk/>
          <pc:sldMk cId="2698391675" sldId="257"/>
        </pc:sldMkLst>
        <pc:spChg chg="mod">
          <ac:chgData name="Brenda Kenter" userId="2739f6d3-6c74-4c0d-b8dd-0e7416d3c174" providerId="ADAL" clId="{870EFCFF-CAA6-4BA7-A965-C70F4360124E}" dt="2025-04-07T12:39:30.791" v="1823" actId="6549"/>
          <ac:spMkLst>
            <pc:docMk/>
            <pc:sldMk cId="2698391675" sldId="257"/>
            <ac:spMk id="11" creationId="{0F9B627C-528A-2588-B6F2-7EDF4E3C41FE}"/>
          </ac:spMkLst>
        </pc:spChg>
        <pc:grpChg chg="mod">
          <ac:chgData name="Brenda Kenter" userId="2739f6d3-6c74-4c0d-b8dd-0e7416d3c174" providerId="ADAL" clId="{870EFCFF-CAA6-4BA7-A965-C70F4360124E}" dt="2025-04-07T12:50:19.223" v="1938" actId="1076"/>
          <ac:grpSpMkLst>
            <pc:docMk/>
            <pc:sldMk cId="2698391675" sldId="257"/>
            <ac:grpSpMk id="3" creationId="{79EDD00D-1608-6D41-B6C5-E43595330139}"/>
          </ac:grpSpMkLst>
        </pc:grpChg>
      </pc:sldChg>
      <pc:sldChg chg="ord">
        <pc:chgData name="Brenda Kenter" userId="2739f6d3-6c74-4c0d-b8dd-0e7416d3c174" providerId="ADAL" clId="{870EFCFF-CAA6-4BA7-A965-C70F4360124E}" dt="2025-04-07T12:37:05.635" v="1708"/>
        <pc:sldMkLst>
          <pc:docMk/>
          <pc:sldMk cId="733643936" sldId="259"/>
        </pc:sldMkLst>
      </pc:sldChg>
      <pc:sldChg chg="modNotesTx">
        <pc:chgData name="Brenda Kenter" userId="2739f6d3-6c74-4c0d-b8dd-0e7416d3c174" providerId="ADAL" clId="{870EFCFF-CAA6-4BA7-A965-C70F4360124E}" dt="2025-04-07T11:51:49.741" v="589" actId="20577"/>
        <pc:sldMkLst>
          <pc:docMk/>
          <pc:sldMk cId="903747764" sldId="262"/>
        </pc:sldMkLst>
      </pc:sldChg>
      <pc:sldChg chg="modSp del mod ord">
        <pc:chgData name="Brenda Kenter" userId="2739f6d3-6c74-4c0d-b8dd-0e7416d3c174" providerId="ADAL" clId="{870EFCFF-CAA6-4BA7-A965-C70F4360124E}" dt="2025-04-07T12:47:44.723" v="1889" actId="47"/>
        <pc:sldMkLst>
          <pc:docMk/>
          <pc:sldMk cId="686179927" sldId="265"/>
        </pc:sldMkLst>
      </pc:sldChg>
      <pc:sldChg chg="modNotesTx">
        <pc:chgData name="Brenda Kenter" userId="2739f6d3-6c74-4c0d-b8dd-0e7416d3c174" providerId="ADAL" clId="{870EFCFF-CAA6-4BA7-A965-C70F4360124E}" dt="2025-04-07T11:59:18.478" v="1188" actId="20577"/>
        <pc:sldMkLst>
          <pc:docMk/>
          <pc:sldMk cId="2727648312" sldId="266"/>
        </pc:sldMkLst>
      </pc:sldChg>
      <pc:sldChg chg="modSp add mod">
        <pc:chgData name="Brenda Kenter" userId="2739f6d3-6c74-4c0d-b8dd-0e7416d3c174" providerId="ADAL" clId="{870EFCFF-CAA6-4BA7-A965-C70F4360124E}" dt="2025-04-07T12:05:53.918" v="1300" actId="20577"/>
        <pc:sldMkLst>
          <pc:docMk/>
          <pc:sldMk cId="482769746" sldId="267"/>
        </pc:sldMkLst>
      </pc:sldChg>
      <pc:sldChg chg="new del">
        <pc:chgData name="Brenda Kenter" userId="2739f6d3-6c74-4c0d-b8dd-0e7416d3c174" providerId="ADAL" clId="{870EFCFF-CAA6-4BA7-A965-C70F4360124E}" dt="2025-04-07T12:04:45.479" v="1224" actId="47"/>
        <pc:sldMkLst>
          <pc:docMk/>
          <pc:sldMk cId="2191765332" sldId="267"/>
        </pc:sldMkLst>
      </pc:sldChg>
      <pc:sldChg chg="modNotesTx">
        <pc:chgData name="Brenda Kenter" userId="2739f6d3-6c74-4c0d-b8dd-0e7416d3c174" providerId="ADAL" clId="{870EFCFF-CAA6-4BA7-A965-C70F4360124E}" dt="2025-04-07T12:40:05.183" v="1842" actId="20577"/>
        <pc:sldMkLst>
          <pc:docMk/>
          <pc:sldMk cId="3156209140" sldId="268"/>
        </pc:sldMkLst>
      </pc:sldChg>
      <pc:sldChg chg="addSp delSp modSp mod">
        <pc:chgData name="Brenda Kenter" userId="2739f6d3-6c74-4c0d-b8dd-0e7416d3c174" providerId="ADAL" clId="{870EFCFF-CAA6-4BA7-A965-C70F4360124E}" dt="2025-04-07T12:08:53.821" v="1311" actId="1076"/>
        <pc:sldMkLst>
          <pc:docMk/>
          <pc:sldMk cId="1249118489" sldId="269"/>
        </pc:sldMkLst>
        <pc:spChg chg="del mod">
          <ac:chgData name="Brenda Kenter" userId="2739f6d3-6c74-4c0d-b8dd-0e7416d3c174" providerId="ADAL" clId="{870EFCFF-CAA6-4BA7-A965-C70F4360124E}" dt="2025-04-07T12:08:53.821" v="1311" actId="1076"/>
          <ac:spMkLst>
            <pc:docMk/>
            <pc:sldMk cId="1249118489" sldId="269"/>
            <ac:spMk id="3" creationId="{248BBF6B-4070-B698-C357-2FFAE56D0ED2}"/>
          </ac:spMkLst>
        </pc:spChg>
      </pc:sldChg>
      <pc:sldChg chg="addSp delSp modSp add mod modAnim modNotesTx">
        <pc:chgData name="Brenda Kenter" userId="2739f6d3-6c74-4c0d-b8dd-0e7416d3c174" providerId="ADAL" clId="{870EFCFF-CAA6-4BA7-A965-C70F4360124E}" dt="2025-04-08T11:37:15.563" v="2102" actId="1076"/>
        <pc:sldMkLst>
          <pc:docMk/>
          <pc:sldMk cId="1701112763" sldId="270"/>
        </pc:sldMkLst>
        <pc:spChg chg="mod">
          <ac:chgData name="Brenda Kenter" userId="2739f6d3-6c74-4c0d-b8dd-0e7416d3c174" providerId="ADAL" clId="{870EFCFF-CAA6-4BA7-A965-C70F4360124E}" dt="2025-04-07T12:08:07.409" v="1304" actId="6549"/>
          <ac:spMkLst>
            <pc:docMk/>
            <pc:sldMk cId="1701112763" sldId="270"/>
            <ac:spMk id="2" creationId="{72CB0DF7-1C16-CA6A-EC31-1E6EBD97DDDF}"/>
          </ac:spMkLst>
        </pc:spChg>
        <pc:spChg chg="add mod">
          <ac:chgData name="Brenda Kenter" userId="2739f6d3-6c74-4c0d-b8dd-0e7416d3c174" providerId="ADAL" clId="{870EFCFF-CAA6-4BA7-A965-C70F4360124E}" dt="2025-04-08T11:33:21.747" v="1955" actId="1076"/>
          <ac:spMkLst>
            <pc:docMk/>
            <pc:sldMk cId="1701112763" sldId="270"/>
            <ac:spMk id="3" creationId="{865DA15C-2F7B-7CDA-F4B3-DC85E9EF2207}"/>
          </ac:spMkLst>
        </pc:spChg>
        <pc:spChg chg="add mod">
          <ac:chgData name="Brenda Kenter" userId="2739f6d3-6c74-4c0d-b8dd-0e7416d3c174" providerId="ADAL" clId="{870EFCFF-CAA6-4BA7-A965-C70F4360124E}" dt="2025-04-08T11:37:15.563" v="2102" actId="1076"/>
          <ac:spMkLst>
            <pc:docMk/>
            <pc:sldMk cId="1701112763" sldId="270"/>
            <ac:spMk id="9" creationId="{828A3BF8-C6B7-CB74-7AC5-1C9AC7326CCE}"/>
          </ac:spMkLst>
        </pc:spChg>
        <pc:picChg chg="add mod">
          <ac:chgData name="Brenda Kenter" userId="2739f6d3-6c74-4c0d-b8dd-0e7416d3c174" providerId="ADAL" clId="{870EFCFF-CAA6-4BA7-A965-C70F4360124E}" dt="2025-04-07T12:09:59.517" v="1336" actId="1076"/>
          <ac:picMkLst>
            <pc:docMk/>
            <pc:sldMk cId="1701112763" sldId="270"/>
            <ac:picMk id="5" creationId="{EC5D8432-E6F3-ADA3-59D1-C0DECBEE9CA4}"/>
          </ac:picMkLst>
        </pc:picChg>
      </pc:sldChg>
      <pc:sldChg chg="new del">
        <pc:chgData name="Brenda Kenter" userId="2739f6d3-6c74-4c0d-b8dd-0e7416d3c174" providerId="ADAL" clId="{870EFCFF-CAA6-4BA7-A965-C70F4360124E}" dt="2025-04-07T12:07:56.400" v="1302" actId="680"/>
        <pc:sldMkLst>
          <pc:docMk/>
          <pc:sldMk cId="3684362343" sldId="270"/>
        </pc:sldMkLst>
      </pc:sldChg>
      <pc:sldChg chg="addSp delSp modSp add mod">
        <pc:chgData name="Brenda Kenter" userId="2739f6d3-6c74-4c0d-b8dd-0e7416d3c174" providerId="ADAL" clId="{870EFCFF-CAA6-4BA7-A965-C70F4360124E}" dt="2025-04-07T12:47:27.519" v="1869" actId="20577"/>
        <pc:sldMkLst>
          <pc:docMk/>
          <pc:sldMk cId="427796392" sldId="271"/>
        </pc:sldMkLst>
        <pc:spChg chg="mod">
          <ac:chgData name="Brenda Kenter" userId="2739f6d3-6c74-4c0d-b8dd-0e7416d3c174" providerId="ADAL" clId="{870EFCFF-CAA6-4BA7-A965-C70F4360124E}" dt="2025-04-07T12:47:27.519" v="1869" actId="20577"/>
          <ac:spMkLst>
            <pc:docMk/>
            <pc:sldMk cId="427796392" sldId="271"/>
            <ac:spMk id="2" creationId="{71299B41-F8AB-6281-AD8A-B1A9ACF3B7B7}"/>
          </ac:spMkLst>
        </pc:spChg>
        <pc:picChg chg="add mod">
          <ac:chgData name="Brenda Kenter" userId="2739f6d3-6c74-4c0d-b8dd-0e7416d3c174" providerId="ADAL" clId="{870EFCFF-CAA6-4BA7-A965-C70F4360124E}" dt="2025-04-07T12:09:36.190" v="1319" actId="1076"/>
          <ac:picMkLst>
            <pc:docMk/>
            <pc:sldMk cId="427796392" sldId="271"/>
            <ac:picMk id="5" creationId="{B556A57C-CFFA-20E3-BC91-431FD65F17F4}"/>
          </ac:picMkLst>
        </pc:picChg>
      </pc:sldChg>
      <pc:sldChg chg="addSp delSp modSp add mod modAnim">
        <pc:chgData name="Brenda Kenter" userId="2739f6d3-6c74-4c0d-b8dd-0e7416d3c174" providerId="ADAL" clId="{870EFCFF-CAA6-4BA7-A965-C70F4360124E}" dt="2025-04-07T12:53:12.305" v="1939" actId="20577"/>
        <pc:sldMkLst>
          <pc:docMk/>
          <pc:sldMk cId="384811838" sldId="272"/>
        </pc:sldMkLst>
        <pc:spChg chg="mod">
          <ac:chgData name="Brenda Kenter" userId="2739f6d3-6c74-4c0d-b8dd-0e7416d3c174" providerId="ADAL" clId="{870EFCFF-CAA6-4BA7-A965-C70F4360124E}" dt="2025-04-07T12:19:08.313" v="1356" actId="313"/>
          <ac:spMkLst>
            <pc:docMk/>
            <pc:sldMk cId="384811838" sldId="272"/>
            <ac:spMk id="2" creationId="{9DEED467-B491-A131-5962-B19D37FB3290}"/>
          </ac:spMkLst>
        </pc:spChg>
        <pc:spChg chg="mod">
          <ac:chgData name="Brenda Kenter" userId="2739f6d3-6c74-4c0d-b8dd-0e7416d3c174" providerId="ADAL" clId="{870EFCFF-CAA6-4BA7-A965-C70F4360124E}" dt="2025-04-07T12:18:32.650" v="1338" actId="6549"/>
          <ac:spMkLst>
            <pc:docMk/>
            <pc:sldMk cId="384811838" sldId="272"/>
            <ac:spMk id="3" creationId="{EE45F1CE-9564-658D-154C-960F5658E900}"/>
          </ac:spMkLst>
        </pc:spChg>
        <pc:spChg chg="mod">
          <ac:chgData name="Brenda Kenter" userId="2739f6d3-6c74-4c0d-b8dd-0e7416d3c174" providerId="ADAL" clId="{870EFCFF-CAA6-4BA7-A965-C70F4360124E}" dt="2025-04-07T12:19:59.424" v="1359" actId="20577"/>
          <ac:spMkLst>
            <pc:docMk/>
            <pc:sldMk cId="384811838" sldId="272"/>
            <ac:spMk id="4" creationId="{1D889F9C-2878-6DED-5A87-F66070456654}"/>
          </ac:spMkLst>
        </pc:spChg>
        <pc:spChg chg="mod">
          <ac:chgData name="Brenda Kenter" userId="2739f6d3-6c74-4c0d-b8dd-0e7416d3c174" providerId="ADAL" clId="{870EFCFF-CAA6-4BA7-A965-C70F4360124E}" dt="2025-04-07T12:27:16.624" v="1542" actId="1076"/>
          <ac:spMkLst>
            <pc:docMk/>
            <pc:sldMk cId="384811838" sldId="272"/>
            <ac:spMk id="6" creationId="{AEB0092C-0652-998C-15AB-67481BC80C07}"/>
          </ac:spMkLst>
        </pc:spChg>
        <pc:spChg chg="mod">
          <ac:chgData name="Brenda Kenter" userId="2739f6d3-6c74-4c0d-b8dd-0e7416d3c174" providerId="ADAL" clId="{870EFCFF-CAA6-4BA7-A965-C70F4360124E}" dt="2025-04-07T12:19:47.873" v="1358" actId="6549"/>
          <ac:spMkLst>
            <pc:docMk/>
            <pc:sldMk cId="384811838" sldId="272"/>
            <ac:spMk id="8" creationId="{224B4D5E-E521-8AE6-3D00-41AB6BEC4BC2}"/>
          </ac:spMkLst>
        </pc:spChg>
        <pc:spChg chg="mod">
          <ac:chgData name="Brenda Kenter" userId="2739f6d3-6c74-4c0d-b8dd-0e7416d3c174" providerId="ADAL" clId="{870EFCFF-CAA6-4BA7-A965-C70F4360124E}" dt="2025-04-07T12:53:12.305" v="1939" actId="20577"/>
          <ac:spMkLst>
            <pc:docMk/>
            <pc:sldMk cId="384811838" sldId="272"/>
            <ac:spMk id="11" creationId="{C2E7F514-4292-BC21-34B5-825E5D8DD6AB}"/>
          </ac:spMkLst>
        </pc:spChg>
        <pc:spChg chg="add mod">
          <ac:chgData name="Brenda Kenter" userId="2739f6d3-6c74-4c0d-b8dd-0e7416d3c174" providerId="ADAL" clId="{870EFCFF-CAA6-4BA7-A965-C70F4360124E}" dt="2025-04-07T12:28:37.807" v="1568" actId="108"/>
          <ac:spMkLst>
            <pc:docMk/>
            <pc:sldMk cId="384811838" sldId="272"/>
            <ac:spMk id="16" creationId="{C33856C9-713A-860A-B99C-8245A97B0C36}"/>
          </ac:spMkLst>
        </pc:spChg>
        <pc:cxnChg chg="add mod">
          <ac:chgData name="Brenda Kenter" userId="2739f6d3-6c74-4c0d-b8dd-0e7416d3c174" providerId="ADAL" clId="{870EFCFF-CAA6-4BA7-A965-C70F4360124E}" dt="2025-04-07T12:25:23.357" v="1472" actId="1582"/>
          <ac:cxnSpMkLst>
            <pc:docMk/>
            <pc:sldMk cId="384811838" sldId="272"/>
            <ac:cxnSpMk id="19" creationId="{A0093894-CCEA-A725-06CA-14277D25E7C7}"/>
          </ac:cxnSpMkLst>
        </pc:cxnChg>
      </pc:sldChg>
      <pc:sldChg chg="addSp modSp mod modAnim modNotesTx">
        <pc:chgData name="Brenda Kenter" userId="2739f6d3-6c74-4c0d-b8dd-0e7416d3c174" providerId="ADAL" clId="{870EFCFF-CAA6-4BA7-A965-C70F4360124E}" dt="2025-04-07T12:45:33.496" v="1860" actId="1076"/>
        <pc:sldMkLst>
          <pc:docMk/>
          <pc:sldMk cId="314363590" sldId="273"/>
        </pc:sldMkLst>
        <pc:spChg chg="mod">
          <ac:chgData name="Brenda Kenter" userId="2739f6d3-6c74-4c0d-b8dd-0e7416d3c174" providerId="ADAL" clId="{870EFCFF-CAA6-4BA7-A965-C70F4360124E}" dt="2025-04-07T12:45:29.530" v="1859" actId="1076"/>
          <ac:spMkLst>
            <pc:docMk/>
            <pc:sldMk cId="314363590" sldId="273"/>
            <ac:spMk id="2" creationId="{6DF677FE-5B21-D130-0163-ED161C60FBE8}"/>
          </ac:spMkLst>
        </pc:spChg>
        <pc:spChg chg="mod">
          <ac:chgData name="Brenda Kenter" userId="2739f6d3-6c74-4c0d-b8dd-0e7416d3c174" providerId="ADAL" clId="{870EFCFF-CAA6-4BA7-A965-C70F4360124E}" dt="2025-04-07T12:45:13.842" v="1856" actId="1076"/>
          <ac:spMkLst>
            <pc:docMk/>
            <pc:sldMk cId="314363590" sldId="273"/>
            <ac:spMk id="7" creationId="{15A2146B-82EF-49EF-1ABC-301777D99AC5}"/>
          </ac:spMkLst>
        </pc:spChg>
        <pc:spChg chg="mod">
          <ac:chgData name="Brenda Kenter" userId="2739f6d3-6c74-4c0d-b8dd-0e7416d3c174" providerId="ADAL" clId="{870EFCFF-CAA6-4BA7-A965-C70F4360124E}" dt="2025-04-07T12:45:25.581" v="1858"/>
          <ac:spMkLst>
            <pc:docMk/>
            <pc:sldMk cId="314363590" sldId="273"/>
            <ac:spMk id="8" creationId="{3B1ADA9F-B70B-D842-5228-3611EC898E22}"/>
          </ac:spMkLst>
        </pc:spChg>
        <pc:spChg chg="mod">
          <ac:chgData name="Brenda Kenter" userId="2739f6d3-6c74-4c0d-b8dd-0e7416d3c174" providerId="ADAL" clId="{870EFCFF-CAA6-4BA7-A965-C70F4360124E}" dt="2025-04-07T12:45:25.581" v="1858"/>
          <ac:spMkLst>
            <pc:docMk/>
            <pc:sldMk cId="314363590" sldId="273"/>
            <ac:spMk id="9" creationId="{FE43B4A2-B61B-C49D-0347-F9F21F3A530E}"/>
          </ac:spMkLst>
        </pc:spChg>
        <pc:spChg chg="mod">
          <ac:chgData name="Brenda Kenter" userId="2739f6d3-6c74-4c0d-b8dd-0e7416d3c174" providerId="ADAL" clId="{870EFCFF-CAA6-4BA7-A965-C70F4360124E}" dt="2025-04-07T12:45:25.581" v="1858"/>
          <ac:spMkLst>
            <pc:docMk/>
            <pc:sldMk cId="314363590" sldId="273"/>
            <ac:spMk id="10" creationId="{520D4284-CB6E-6894-1C00-AE9CA1FCA2DF}"/>
          </ac:spMkLst>
        </pc:spChg>
        <pc:spChg chg="mod">
          <ac:chgData name="Brenda Kenter" userId="2739f6d3-6c74-4c0d-b8dd-0e7416d3c174" providerId="ADAL" clId="{870EFCFF-CAA6-4BA7-A965-C70F4360124E}" dt="2025-04-07T12:45:25.581" v="1858"/>
          <ac:spMkLst>
            <pc:docMk/>
            <pc:sldMk cId="314363590" sldId="273"/>
            <ac:spMk id="11" creationId="{82D88D0C-F0B3-0376-D849-843C370A65F5}"/>
          </ac:spMkLst>
        </pc:spChg>
        <pc:spChg chg="mod">
          <ac:chgData name="Brenda Kenter" userId="2739f6d3-6c74-4c0d-b8dd-0e7416d3c174" providerId="ADAL" clId="{870EFCFF-CAA6-4BA7-A965-C70F4360124E}" dt="2025-04-07T12:45:25.581" v="1858"/>
          <ac:spMkLst>
            <pc:docMk/>
            <pc:sldMk cId="314363590" sldId="273"/>
            <ac:spMk id="12" creationId="{0C50321F-85FC-8365-BDB2-B9FAC6D6A0B8}"/>
          </ac:spMkLst>
        </pc:spChg>
        <pc:grpChg chg="add mod">
          <ac:chgData name="Brenda Kenter" userId="2739f6d3-6c74-4c0d-b8dd-0e7416d3c174" providerId="ADAL" clId="{870EFCFF-CAA6-4BA7-A965-C70F4360124E}" dt="2025-04-07T12:45:33.496" v="1860" actId="1076"/>
          <ac:grpSpMkLst>
            <pc:docMk/>
            <pc:sldMk cId="314363590" sldId="273"/>
            <ac:grpSpMk id="4" creationId="{0E3B208D-2C18-958C-9F36-45E42C3A96C6}"/>
          </ac:grpSpMkLst>
        </pc:grpChg>
      </pc:sldChg>
      <pc:sldChg chg="modSp add mod modAnim">
        <pc:chgData name="Brenda Kenter" userId="2739f6d3-6c74-4c0d-b8dd-0e7416d3c174" providerId="ADAL" clId="{870EFCFF-CAA6-4BA7-A965-C70F4360124E}" dt="2025-04-07T12:24:08.987" v="1451" actId="21"/>
        <pc:sldMkLst>
          <pc:docMk/>
          <pc:sldMk cId="3605756144" sldId="273"/>
        </pc:sldMkLst>
      </pc:sldChg>
      <pc:sldChg chg="modSp add mod">
        <pc:chgData name="Brenda Kenter" userId="2739f6d3-6c74-4c0d-b8dd-0e7416d3c174" providerId="ADAL" clId="{870EFCFF-CAA6-4BA7-A965-C70F4360124E}" dt="2025-04-07T12:50:07.808" v="1937" actId="6549"/>
        <pc:sldMkLst>
          <pc:docMk/>
          <pc:sldMk cId="2445335052" sldId="274"/>
        </pc:sldMkLst>
        <pc:spChg chg="mod">
          <ac:chgData name="Brenda Kenter" userId="2739f6d3-6c74-4c0d-b8dd-0e7416d3c174" providerId="ADAL" clId="{870EFCFF-CAA6-4BA7-A965-C70F4360124E}" dt="2025-04-07T12:41:08.975" v="1850" actId="20577"/>
          <ac:spMkLst>
            <pc:docMk/>
            <pc:sldMk cId="2445335052" sldId="274"/>
            <ac:spMk id="2" creationId="{BBC2F40D-7EB0-828D-8F19-81DF3AC713A9}"/>
          </ac:spMkLst>
        </pc:spChg>
      </pc:sldChg>
    </pc:docChg>
  </pc:docChgLst>
  <pc:docChgLst>
    <pc:chgData name="Brenda Kenter" userId="S::b.kenter@hsmarnix.nl::2739f6d3-6c74-4c0d-b8dd-0e7416d3c174" providerId="AD" clId="Web-{FA53D14F-21D1-C26A-FD25-65F277996C6F}"/>
    <pc:docChg chg="addSld modSld">
      <pc:chgData name="Brenda Kenter" userId="S::b.kenter@hsmarnix.nl::2739f6d3-6c74-4c0d-b8dd-0e7416d3c174" providerId="AD" clId="Web-{FA53D14F-21D1-C26A-FD25-65F277996C6F}" dt="2025-04-07T11:36:46.914" v="73" actId="20577"/>
      <pc:docMkLst>
        <pc:docMk/>
      </pc:docMkLst>
      <pc:sldChg chg="modSp">
        <pc:chgData name="Brenda Kenter" userId="S::b.kenter@hsmarnix.nl::2739f6d3-6c74-4c0d-b8dd-0e7416d3c174" providerId="AD" clId="Web-{FA53D14F-21D1-C26A-FD25-65F277996C6F}" dt="2025-04-07T11:35:42.208" v="45" actId="20577"/>
        <pc:sldMkLst>
          <pc:docMk/>
          <pc:sldMk cId="2698391675" sldId="257"/>
        </pc:sldMkLst>
        <pc:spChg chg="mod">
          <ac:chgData name="Brenda Kenter" userId="S::b.kenter@hsmarnix.nl::2739f6d3-6c74-4c0d-b8dd-0e7416d3c174" providerId="AD" clId="Web-{FA53D14F-21D1-C26A-FD25-65F277996C6F}" dt="2025-04-07T11:35:42.208" v="45" actId="20577"/>
          <ac:spMkLst>
            <pc:docMk/>
            <pc:sldMk cId="2698391675" sldId="257"/>
            <ac:spMk id="11" creationId="{0F9B627C-528A-2588-B6F2-7EDF4E3C41FE}"/>
          </ac:spMkLst>
        </pc:spChg>
      </pc:sldChg>
      <pc:sldChg chg="modSp new">
        <pc:chgData name="Brenda Kenter" userId="S::b.kenter@hsmarnix.nl::2739f6d3-6c74-4c0d-b8dd-0e7416d3c174" providerId="AD" clId="Web-{FA53D14F-21D1-C26A-FD25-65F277996C6F}" dt="2025-04-07T11:36:46.914" v="73" actId="20577"/>
        <pc:sldMkLst>
          <pc:docMk/>
          <pc:sldMk cId="686179927" sldId="26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B52151-87EC-684C-B99C-8131EFE24353}" type="datetimeFigureOut">
              <a:rPr lang="nl-NL" smtClean="0"/>
              <a:t>9-4-2025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FE98A5-7A3B-4146-B874-2ACFAAF7B979}" type="slidenum">
              <a:rPr lang="nl-NL" smtClean="0"/>
              <a:t>‹#›</a:t>
            </a:fld>
            <a:endParaRPr lang="nl-NL"/>
          </a:p>
        </p:txBody>
      </p:sp>
    </p:spTree>
    <p:extLst>
      <p:ext uri="{BB962C8B-B14F-4D97-AF65-F5344CB8AC3E}">
        <p14:creationId xmlns:p14="http://schemas.microsoft.com/office/powerpoint/2010/main" val="8847108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a:latin typeface="Aptos"/>
              </a:rPr>
              <a:t>Positioneer jezelf op de lijn van 1 tot 10, wissel kort uit. </a:t>
            </a:r>
          </a:p>
          <a:p>
            <a:endParaRPr lang="nl-NL"/>
          </a:p>
        </p:txBody>
      </p:sp>
      <p:sp>
        <p:nvSpPr>
          <p:cNvPr id="4" name="Tijdelijke aanduiding voor dianummer 3"/>
          <p:cNvSpPr>
            <a:spLocks noGrp="1"/>
          </p:cNvSpPr>
          <p:nvPr>
            <p:ph type="sldNum" sz="quarter" idx="5"/>
          </p:nvPr>
        </p:nvSpPr>
        <p:spPr/>
        <p:txBody>
          <a:bodyPr/>
          <a:lstStyle/>
          <a:p>
            <a:fld id="{E5FE98A5-7A3B-4146-B874-2ACFAAF7B979}" type="slidenum">
              <a:rPr lang="nl-NL" smtClean="0"/>
              <a:t>2</a:t>
            </a:fld>
            <a:endParaRPr lang="nl-NL"/>
          </a:p>
        </p:txBody>
      </p:sp>
    </p:spTree>
    <p:extLst>
      <p:ext uri="{BB962C8B-B14F-4D97-AF65-F5344CB8AC3E}">
        <p14:creationId xmlns:p14="http://schemas.microsoft.com/office/powerpoint/2010/main" val="3456557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a:effectLst/>
                <a:latin typeface="Aptos"/>
              </a:rPr>
              <a:t>Wat weet u van ZRL? Overleg met schoudermaatje (5’)</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a:effectLst/>
                <a:latin typeface="Aptos"/>
              </a:rPr>
              <a:t>Wat is ZRL eigenlijk? Waarom is ZRL belangrijk? Model uitleggen: Boekje ZRL uitdelen(20’)</a:t>
            </a:r>
          </a:p>
          <a:p>
            <a:pPr marL="457200" indent="-457200">
              <a:buFont typeface="Arial" panose="020B0604020202020204" pitchFamily="34" charset="0"/>
              <a:buAutoNum type="arabicPeriod"/>
            </a:pPr>
            <a:r>
              <a:rPr lang="nl-NL" sz="2400">
                <a:effectLst/>
                <a:latin typeface="Aptos"/>
              </a:rPr>
              <a:t>Wat doe ik al in de begeleiding van studenten? (15’)</a:t>
            </a:r>
          </a:p>
          <a:p>
            <a:pPr lvl="1"/>
            <a:r>
              <a:rPr lang="nl-NL" sz="2000">
                <a:effectLst/>
                <a:latin typeface="Aptos"/>
              </a:rPr>
              <a:t>Kun je een concreet moment terughalen waarbij je </a:t>
            </a:r>
            <a:r>
              <a:rPr lang="nl-NL" sz="2000">
                <a:latin typeface="Aptos"/>
              </a:rPr>
              <a:t>een student hebt begeleid bij het stimuleren van bepaalde ZRL-vaardigheden? Welke ZRL-vaardigheden waren dit? Wat was het effect bij de student? </a:t>
            </a:r>
          </a:p>
          <a:p>
            <a:pPr lvl="1"/>
            <a:r>
              <a:rPr lang="nl-NL" sz="2000">
                <a:effectLst/>
                <a:latin typeface="Aptos"/>
              </a:rPr>
              <a:t>Wat zou je meer </a:t>
            </a:r>
            <a:r>
              <a:rPr lang="nl-NL" sz="2000">
                <a:latin typeface="Aptos"/>
              </a:rPr>
              <a:t>willen doen? </a:t>
            </a:r>
            <a:endParaRPr lang="nl-NL" sz="2000">
              <a:effectLst/>
              <a:latin typeface="Apto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a:effectLst/>
              <a:latin typeface="Apto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a:effectLst/>
              <a:latin typeface="Aptos"/>
            </a:endParaRPr>
          </a:p>
          <a:p>
            <a:endParaRPr lang="nl-NL"/>
          </a:p>
        </p:txBody>
      </p:sp>
      <p:sp>
        <p:nvSpPr>
          <p:cNvPr id="4" name="Tijdelijke aanduiding voor dianummer 3"/>
          <p:cNvSpPr>
            <a:spLocks noGrp="1"/>
          </p:cNvSpPr>
          <p:nvPr>
            <p:ph type="sldNum" sz="quarter" idx="5"/>
          </p:nvPr>
        </p:nvSpPr>
        <p:spPr/>
        <p:txBody>
          <a:bodyPr/>
          <a:lstStyle/>
          <a:p>
            <a:fld id="{E5FE98A5-7A3B-4146-B874-2ACFAAF7B979}" type="slidenum">
              <a:rPr lang="nl-NL" smtClean="0"/>
              <a:t>3</a:t>
            </a:fld>
            <a:endParaRPr lang="nl-NL"/>
          </a:p>
        </p:txBody>
      </p:sp>
    </p:spTree>
    <p:extLst>
      <p:ext uri="{BB962C8B-B14F-4D97-AF65-F5344CB8AC3E}">
        <p14:creationId xmlns:p14="http://schemas.microsoft.com/office/powerpoint/2010/main" val="488669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err="1"/>
              <a:t>Scaffolden</a:t>
            </a:r>
            <a:r>
              <a:rPr lang="nl-NL"/>
              <a:t> met </a:t>
            </a:r>
            <a:r>
              <a:rPr lang="nl-NL" err="1"/>
              <a:t>wwwh</a:t>
            </a:r>
            <a:r>
              <a:rPr lang="nl-NL"/>
              <a:t> regel</a:t>
            </a:r>
            <a:br>
              <a:rPr lang="nl-NL"/>
            </a:br>
            <a:r>
              <a:rPr lang="nl-NL"/>
              <a:t>Wat doen wij: voorkennis ophalen</a:t>
            </a:r>
            <a:br>
              <a:rPr lang="nl-NL"/>
            </a:br>
            <a:r>
              <a:rPr lang="nl-NL"/>
              <a:t>Waarom doe je dit: omdat ….</a:t>
            </a:r>
            <a:br>
              <a:rPr lang="nl-NL"/>
            </a:br>
            <a:r>
              <a:rPr lang="nl-NL"/>
              <a:t>Wanneer: bij introductie van een nieuw onderwerp </a:t>
            </a:r>
          </a:p>
          <a:p>
            <a:r>
              <a:rPr lang="nl-NL"/>
              <a:t>Hoe: </a:t>
            </a:r>
          </a:p>
        </p:txBody>
      </p:sp>
      <p:sp>
        <p:nvSpPr>
          <p:cNvPr id="4" name="Tijdelijke aanduiding voor dianummer 3"/>
          <p:cNvSpPr>
            <a:spLocks noGrp="1"/>
          </p:cNvSpPr>
          <p:nvPr>
            <p:ph type="sldNum" sz="quarter" idx="5"/>
          </p:nvPr>
        </p:nvSpPr>
        <p:spPr/>
        <p:txBody>
          <a:bodyPr/>
          <a:lstStyle/>
          <a:p>
            <a:fld id="{E5FE98A5-7A3B-4146-B874-2ACFAAF7B979}" type="slidenum">
              <a:rPr lang="nl-NL" smtClean="0"/>
              <a:t>4</a:t>
            </a:fld>
            <a:endParaRPr lang="nl-NL"/>
          </a:p>
        </p:txBody>
      </p:sp>
    </p:spTree>
    <p:extLst>
      <p:ext uri="{BB962C8B-B14F-4D97-AF65-F5344CB8AC3E}">
        <p14:creationId xmlns:p14="http://schemas.microsoft.com/office/powerpoint/2010/main" val="943888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Hier al de vraag stellen: wat doe je al? Heb een of meerdere voorbeelden waarbij je studenten begeleid hebt in het doorlopen van (delen van) deze cyclus? Noteer kort voor jezelf, 2 minuten… Niet plenair terugkoppelen… </a:t>
            </a:r>
          </a:p>
        </p:txBody>
      </p:sp>
      <p:sp>
        <p:nvSpPr>
          <p:cNvPr id="4" name="Tijdelijke aanduiding voor dianummer 3"/>
          <p:cNvSpPr>
            <a:spLocks noGrp="1"/>
          </p:cNvSpPr>
          <p:nvPr>
            <p:ph type="sldNum" sz="quarter" idx="5"/>
          </p:nvPr>
        </p:nvSpPr>
        <p:spPr/>
        <p:txBody>
          <a:bodyPr/>
          <a:lstStyle/>
          <a:p>
            <a:fld id="{E5FE98A5-7A3B-4146-B874-2ACFAAF7B979}" type="slidenum">
              <a:rPr lang="nl-NL" smtClean="0"/>
              <a:t>7</a:t>
            </a:fld>
            <a:endParaRPr lang="nl-NL"/>
          </a:p>
        </p:txBody>
      </p:sp>
    </p:spTree>
    <p:extLst>
      <p:ext uri="{BB962C8B-B14F-4D97-AF65-F5344CB8AC3E}">
        <p14:creationId xmlns:p14="http://schemas.microsoft.com/office/powerpoint/2010/main" val="41921909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D993B1-2855-DDCB-A7BA-31860A64731F}"/>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8F358FEC-482F-12F2-5099-78B8D3C2FE46}"/>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8494AF18-0DC9-770E-E34A-B5407D0AE3E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a:latin typeface="Aptos"/>
              </a:rPr>
              <a:t>Positioneer jezelf op de lijn van 1 tot 10. Schrijf op een geeltje je cijfer met </a:t>
            </a:r>
            <a:r>
              <a:rPr lang="nl-NL" sz="1200" err="1">
                <a:latin typeface="Aptos"/>
              </a:rPr>
              <a:t>evt</a:t>
            </a:r>
            <a:r>
              <a:rPr lang="nl-NL" sz="1200">
                <a:latin typeface="Aptos"/>
              </a:rPr>
              <a:t> jouw ondersteuningsbehoefte. Wat kan de MA nog voor je betekenen? </a:t>
            </a:r>
          </a:p>
          <a:p>
            <a:endParaRPr lang="nl-NL"/>
          </a:p>
        </p:txBody>
      </p:sp>
      <p:sp>
        <p:nvSpPr>
          <p:cNvPr id="4" name="Tijdelijke aanduiding voor dianummer 3">
            <a:extLst>
              <a:ext uri="{FF2B5EF4-FFF2-40B4-BE49-F238E27FC236}">
                <a16:creationId xmlns:a16="http://schemas.microsoft.com/office/drawing/2014/main" id="{F29C8B2A-F0DC-3051-DE74-0171E3169027}"/>
              </a:ext>
            </a:extLst>
          </p:cNvPr>
          <p:cNvSpPr>
            <a:spLocks noGrp="1"/>
          </p:cNvSpPr>
          <p:nvPr>
            <p:ph type="sldNum" sz="quarter" idx="5"/>
          </p:nvPr>
        </p:nvSpPr>
        <p:spPr/>
        <p:txBody>
          <a:bodyPr/>
          <a:lstStyle/>
          <a:p>
            <a:fld id="{E5FE98A5-7A3B-4146-B874-2ACFAAF7B979}" type="slidenum">
              <a:rPr lang="nl-NL" smtClean="0"/>
              <a:t>11</a:t>
            </a:fld>
            <a:endParaRPr lang="nl-NL"/>
          </a:p>
        </p:txBody>
      </p:sp>
    </p:spTree>
    <p:extLst>
      <p:ext uri="{BB962C8B-B14F-4D97-AF65-F5344CB8AC3E}">
        <p14:creationId xmlns:p14="http://schemas.microsoft.com/office/powerpoint/2010/main" val="4015240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6C716A-BBB2-3E74-8907-ABE89393F843}"/>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E852009E-291E-FB28-555D-3CD55860B0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922922BA-2B57-430C-A778-C579C18A1EC9}"/>
              </a:ext>
            </a:extLst>
          </p:cNvPr>
          <p:cNvSpPr>
            <a:spLocks noGrp="1"/>
          </p:cNvSpPr>
          <p:nvPr>
            <p:ph type="dt" sz="half" idx="10"/>
          </p:nvPr>
        </p:nvSpPr>
        <p:spPr/>
        <p:txBody>
          <a:bodyPr/>
          <a:lstStyle/>
          <a:p>
            <a:fld id="{6A90C47F-A40F-7848-943E-658A88DCCA29}" type="datetimeFigureOut">
              <a:rPr lang="nl-NL" smtClean="0"/>
              <a:t>9-4-2025</a:t>
            </a:fld>
            <a:endParaRPr lang="nl-NL"/>
          </a:p>
        </p:txBody>
      </p:sp>
      <p:sp>
        <p:nvSpPr>
          <p:cNvPr id="5" name="Tijdelijke aanduiding voor voettekst 4">
            <a:extLst>
              <a:ext uri="{FF2B5EF4-FFF2-40B4-BE49-F238E27FC236}">
                <a16:creationId xmlns:a16="http://schemas.microsoft.com/office/drawing/2014/main" id="{EB5EA984-5913-2194-CE3B-A07A2B9BFA3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B4C1AE9-A121-1036-1673-963F7600999B}"/>
              </a:ext>
            </a:extLst>
          </p:cNvPr>
          <p:cNvSpPr>
            <a:spLocks noGrp="1"/>
          </p:cNvSpPr>
          <p:nvPr>
            <p:ph type="sldNum" sz="quarter" idx="12"/>
          </p:nvPr>
        </p:nvSpPr>
        <p:spPr/>
        <p:txBody>
          <a:bodyPr/>
          <a:lstStyle/>
          <a:p>
            <a:fld id="{C3427F9D-3FDC-C64E-81FA-ADA01C5C47A7}" type="slidenum">
              <a:rPr lang="nl-NL" smtClean="0"/>
              <a:t>‹#›</a:t>
            </a:fld>
            <a:endParaRPr lang="nl-NL"/>
          </a:p>
        </p:txBody>
      </p:sp>
    </p:spTree>
    <p:extLst>
      <p:ext uri="{BB962C8B-B14F-4D97-AF65-F5344CB8AC3E}">
        <p14:creationId xmlns:p14="http://schemas.microsoft.com/office/powerpoint/2010/main" val="3910764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A6CEDF-0A01-6631-88C5-263D6FC4B5C8}"/>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58FFC0E8-ABE4-31EB-AD56-627757B4C686}"/>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B4FBD7F-46E3-23C3-1615-DE60750F5BC9}"/>
              </a:ext>
            </a:extLst>
          </p:cNvPr>
          <p:cNvSpPr>
            <a:spLocks noGrp="1"/>
          </p:cNvSpPr>
          <p:nvPr>
            <p:ph type="dt" sz="half" idx="10"/>
          </p:nvPr>
        </p:nvSpPr>
        <p:spPr/>
        <p:txBody>
          <a:bodyPr/>
          <a:lstStyle/>
          <a:p>
            <a:fld id="{6A90C47F-A40F-7848-943E-658A88DCCA29}" type="datetimeFigureOut">
              <a:rPr lang="nl-NL" smtClean="0"/>
              <a:t>9-4-2025</a:t>
            </a:fld>
            <a:endParaRPr lang="nl-NL"/>
          </a:p>
        </p:txBody>
      </p:sp>
      <p:sp>
        <p:nvSpPr>
          <p:cNvPr id="5" name="Tijdelijke aanduiding voor voettekst 4">
            <a:extLst>
              <a:ext uri="{FF2B5EF4-FFF2-40B4-BE49-F238E27FC236}">
                <a16:creationId xmlns:a16="http://schemas.microsoft.com/office/drawing/2014/main" id="{4922F426-D412-80A6-8927-510799A2DB9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D58B2D9-311C-E7AA-F35D-10625EABDF4F}"/>
              </a:ext>
            </a:extLst>
          </p:cNvPr>
          <p:cNvSpPr>
            <a:spLocks noGrp="1"/>
          </p:cNvSpPr>
          <p:nvPr>
            <p:ph type="sldNum" sz="quarter" idx="12"/>
          </p:nvPr>
        </p:nvSpPr>
        <p:spPr/>
        <p:txBody>
          <a:bodyPr/>
          <a:lstStyle/>
          <a:p>
            <a:fld id="{C3427F9D-3FDC-C64E-81FA-ADA01C5C47A7}" type="slidenum">
              <a:rPr lang="nl-NL" smtClean="0"/>
              <a:t>‹#›</a:t>
            </a:fld>
            <a:endParaRPr lang="nl-NL"/>
          </a:p>
        </p:txBody>
      </p:sp>
    </p:spTree>
    <p:extLst>
      <p:ext uri="{BB962C8B-B14F-4D97-AF65-F5344CB8AC3E}">
        <p14:creationId xmlns:p14="http://schemas.microsoft.com/office/powerpoint/2010/main" val="1265904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A65763FF-4277-A2F6-085F-656DED1E5BA7}"/>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B5E22A55-8B09-93E2-F4AE-F368E60C549B}"/>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9B8FBF2-067C-A7BF-63A9-7652058C9E75}"/>
              </a:ext>
            </a:extLst>
          </p:cNvPr>
          <p:cNvSpPr>
            <a:spLocks noGrp="1"/>
          </p:cNvSpPr>
          <p:nvPr>
            <p:ph type="dt" sz="half" idx="10"/>
          </p:nvPr>
        </p:nvSpPr>
        <p:spPr/>
        <p:txBody>
          <a:bodyPr/>
          <a:lstStyle/>
          <a:p>
            <a:fld id="{6A90C47F-A40F-7848-943E-658A88DCCA29}" type="datetimeFigureOut">
              <a:rPr lang="nl-NL" smtClean="0"/>
              <a:t>9-4-2025</a:t>
            </a:fld>
            <a:endParaRPr lang="nl-NL"/>
          </a:p>
        </p:txBody>
      </p:sp>
      <p:sp>
        <p:nvSpPr>
          <p:cNvPr id="5" name="Tijdelijke aanduiding voor voettekst 4">
            <a:extLst>
              <a:ext uri="{FF2B5EF4-FFF2-40B4-BE49-F238E27FC236}">
                <a16:creationId xmlns:a16="http://schemas.microsoft.com/office/drawing/2014/main" id="{9F38C37F-B1D6-50E8-4682-7A08F3618CE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3775D78-331B-CBD6-9BFC-D917218905E9}"/>
              </a:ext>
            </a:extLst>
          </p:cNvPr>
          <p:cNvSpPr>
            <a:spLocks noGrp="1"/>
          </p:cNvSpPr>
          <p:nvPr>
            <p:ph type="sldNum" sz="quarter" idx="12"/>
          </p:nvPr>
        </p:nvSpPr>
        <p:spPr/>
        <p:txBody>
          <a:bodyPr/>
          <a:lstStyle/>
          <a:p>
            <a:fld id="{C3427F9D-3FDC-C64E-81FA-ADA01C5C47A7}" type="slidenum">
              <a:rPr lang="nl-NL" smtClean="0"/>
              <a:t>‹#›</a:t>
            </a:fld>
            <a:endParaRPr lang="nl-NL"/>
          </a:p>
        </p:txBody>
      </p:sp>
    </p:spTree>
    <p:extLst>
      <p:ext uri="{BB962C8B-B14F-4D97-AF65-F5344CB8AC3E}">
        <p14:creationId xmlns:p14="http://schemas.microsoft.com/office/powerpoint/2010/main" val="1709088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57A4ED-2B40-8BDB-BC26-F0C5D5E31CB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AFF9CF7-5954-53F2-6B2A-9C2BE954AD8D}"/>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5BEAA52-B32E-7C6F-BCA6-71F648FAB65A}"/>
              </a:ext>
            </a:extLst>
          </p:cNvPr>
          <p:cNvSpPr>
            <a:spLocks noGrp="1"/>
          </p:cNvSpPr>
          <p:nvPr>
            <p:ph type="dt" sz="half" idx="10"/>
          </p:nvPr>
        </p:nvSpPr>
        <p:spPr/>
        <p:txBody>
          <a:bodyPr/>
          <a:lstStyle/>
          <a:p>
            <a:fld id="{6A90C47F-A40F-7848-943E-658A88DCCA29}" type="datetimeFigureOut">
              <a:rPr lang="nl-NL" smtClean="0"/>
              <a:t>9-4-2025</a:t>
            </a:fld>
            <a:endParaRPr lang="nl-NL"/>
          </a:p>
        </p:txBody>
      </p:sp>
      <p:sp>
        <p:nvSpPr>
          <p:cNvPr id="5" name="Tijdelijke aanduiding voor voettekst 4">
            <a:extLst>
              <a:ext uri="{FF2B5EF4-FFF2-40B4-BE49-F238E27FC236}">
                <a16:creationId xmlns:a16="http://schemas.microsoft.com/office/drawing/2014/main" id="{AAFA7BDE-30BF-3987-FCFC-9942ED2745D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FFDBAF1-2991-78A0-5FD7-EBA016DB04E9}"/>
              </a:ext>
            </a:extLst>
          </p:cNvPr>
          <p:cNvSpPr>
            <a:spLocks noGrp="1"/>
          </p:cNvSpPr>
          <p:nvPr>
            <p:ph type="sldNum" sz="quarter" idx="12"/>
          </p:nvPr>
        </p:nvSpPr>
        <p:spPr/>
        <p:txBody>
          <a:bodyPr/>
          <a:lstStyle/>
          <a:p>
            <a:fld id="{C3427F9D-3FDC-C64E-81FA-ADA01C5C47A7}" type="slidenum">
              <a:rPr lang="nl-NL" smtClean="0"/>
              <a:t>‹#›</a:t>
            </a:fld>
            <a:endParaRPr lang="nl-NL"/>
          </a:p>
        </p:txBody>
      </p:sp>
    </p:spTree>
    <p:extLst>
      <p:ext uri="{BB962C8B-B14F-4D97-AF65-F5344CB8AC3E}">
        <p14:creationId xmlns:p14="http://schemas.microsoft.com/office/powerpoint/2010/main" val="1593754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5DD711-A743-C76A-2B44-6C26AABCAA53}"/>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1A966031-F2E5-0BB7-37C9-07B299027C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75518A5F-9C4E-7369-DD05-1E1CCA572B0C}"/>
              </a:ext>
            </a:extLst>
          </p:cNvPr>
          <p:cNvSpPr>
            <a:spLocks noGrp="1"/>
          </p:cNvSpPr>
          <p:nvPr>
            <p:ph type="dt" sz="half" idx="10"/>
          </p:nvPr>
        </p:nvSpPr>
        <p:spPr/>
        <p:txBody>
          <a:bodyPr/>
          <a:lstStyle/>
          <a:p>
            <a:fld id="{6A90C47F-A40F-7848-943E-658A88DCCA29}" type="datetimeFigureOut">
              <a:rPr lang="nl-NL" smtClean="0"/>
              <a:t>9-4-2025</a:t>
            </a:fld>
            <a:endParaRPr lang="nl-NL"/>
          </a:p>
        </p:txBody>
      </p:sp>
      <p:sp>
        <p:nvSpPr>
          <p:cNvPr id="5" name="Tijdelijke aanduiding voor voettekst 4">
            <a:extLst>
              <a:ext uri="{FF2B5EF4-FFF2-40B4-BE49-F238E27FC236}">
                <a16:creationId xmlns:a16="http://schemas.microsoft.com/office/drawing/2014/main" id="{0CBCF6E1-C545-CCC5-298F-E9682F86FA2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976C843-9834-1540-3991-6039598D7A7C}"/>
              </a:ext>
            </a:extLst>
          </p:cNvPr>
          <p:cNvSpPr>
            <a:spLocks noGrp="1"/>
          </p:cNvSpPr>
          <p:nvPr>
            <p:ph type="sldNum" sz="quarter" idx="12"/>
          </p:nvPr>
        </p:nvSpPr>
        <p:spPr/>
        <p:txBody>
          <a:bodyPr/>
          <a:lstStyle/>
          <a:p>
            <a:fld id="{C3427F9D-3FDC-C64E-81FA-ADA01C5C47A7}" type="slidenum">
              <a:rPr lang="nl-NL" smtClean="0"/>
              <a:t>‹#›</a:t>
            </a:fld>
            <a:endParaRPr lang="nl-NL"/>
          </a:p>
        </p:txBody>
      </p:sp>
    </p:spTree>
    <p:extLst>
      <p:ext uri="{BB962C8B-B14F-4D97-AF65-F5344CB8AC3E}">
        <p14:creationId xmlns:p14="http://schemas.microsoft.com/office/powerpoint/2010/main" val="3257977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5B55B1-A102-E170-5C40-991C8D717502}"/>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7F80B5E-7323-9C4F-2B98-7145A4B0891D}"/>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DC80F827-EE79-C4A7-A5CD-592D43C571B3}"/>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BB139A11-87B8-4040-651A-E7684F4A72E2}"/>
              </a:ext>
            </a:extLst>
          </p:cNvPr>
          <p:cNvSpPr>
            <a:spLocks noGrp="1"/>
          </p:cNvSpPr>
          <p:nvPr>
            <p:ph type="dt" sz="half" idx="10"/>
          </p:nvPr>
        </p:nvSpPr>
        <p:spPr/>
        <p:txBody>
          <a:bodyPr/>
          <a:lstStyle/>
          <a:p>
            <a:fld id="{6A90C47F-A40F-7848-943E-658A88DCCA29}" type="datetimeFigureOut">
              <a:rPr lang="nl-NL" smtClean="0"/>
              <a:t>9-4-2025</a:t>
            </a:fld>
            <a:endParaRPr lang="nl-NL"/>
          </a:p>
        </p:txBody>
      </p:sp>
      <p:sp>
        <p:nvSpPr>
          <p:cNvPr id="6" name="Tijdelijke aanduiding voor voettekst 5">
            <a:extLst>
              <a:ext uri="{FF2B5EF4-FFF2-40B4-BE49-F238E27FC236}">
                <a16:creationId xmlns:a16="http://schemas.microsoft.com/office/drawing/2014/main" id="{CBF3C9C8-C827-B77D-2D14-54D62A6A650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F8D0152-25BB-CD8D-A679-A045B5D7324C}"/>
              </a:ext>
            </a:extLst>
          </p:cNvPr>
          <p:cNvSpPr>
            <a:spLocks noGrp="1"/>
          </p:cNvSpPr>
          <p:nvPr>
            <p:ph type="sldNum" sz="quarter" idx="12"/>
          </p:nvPr>
        </p:nvSpPr>
        <p:spPr/>
        <p:txBody>
          <a:bodyPr/>
          <a:lstStyle/>
          <a:p>
            <a:fld id="{C3427F9D-3FDC-C64E-81FA-ADA01C5C47A7}" type="slidenum">
              <a:rPr lang="nl-NL" smtClean="0"/>
              <a:t>‹#›</a:t>
            </a:fld>
            <a:endParaRPr lang="nl-NL"/>
          </a:p>
        </p:txBody>
      </p:sp>
    </p:spTree>
    <p:extLst>
      <p:ext uri="{BB962C8B-B14F-4D97-AF65-F5344CB8AC3E}">
        <p14:creationId xmlns:p14="http://schemas.microsoft.com/office/powerpoint/2010/main" val="2763701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73BAEB-6CF3-C32B-30CE-8C87717E7292}"/>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D7A2F235-B70B-DB0C-7B2D-8AF3383A5C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05D467E9-64C2-F833-AD07-BD18E4E5AB37}"/>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C3D60C5C-692B-54BA-EC64-1EFA611F9F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C57A041B-51B8-0FD1-36DB-0E4FB9647F38}"/>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A7130E1C-4DDB-AA83-04D5-827C7839011C}"/>
              </a:ext>
            </a:extLst>
          </p:cNvPr>
          <p:cNvSpPr>
            <a:spLocks noGrp="1"/>
          </p:cNvSpPr>
          <p:nvPr>
            <p:ph type="dt" sz="half" idx="10"/>
          </p:nvPr>
        </p:nvSpPr>
        <p:spPr/>
        <p:txBody>
          <a:bodyPr/>
          <a:lstStyle/>
          <a:p>
            <a:fld id="{6A90C47F-A40F-7848-943E-658A88DCCA29}" type="datetimeFigureOut">
              <a:rPr lang="nl-NL" smtClean="0"/>
              <a:t>9-4-2025</a:t>
            </a:fld>
            <a:endParaRPr lang="nl-NL"/>
          </a:p>
        </p:txBody>
      </p:sp>
      <p:sp>
        <p:nvSpPr>
          <p:cNvPr id="8" name="Tijdelijke aanduiding voor voettekst 7">
            <a:extLst>
              <a:ext uri="{FF2B5EF4-FFF2-40B4-BE49-F238E27FC236}">
                <a16:creationId xmlns:a16="http://schemas.microsoft.com/office/drawing/2014/main" id="{B3CBE63B-97A1-8291-9AEA-D53B71B1B3D5}"/>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AE572B7E-0BDE-E8DD-3B5A-C62099595F8B}"/>
              </a:ext>
            </a:extLst>
          </p:cNvPr>
          <p:cNvSpPr>
            <a:spLocks noGrp="1"/>
          </p:cNvSpPr>
          <p:nvPr>
            <p:ph type="sldNum" sz="quarter" idx="12"/>
          </p:nvPr>
        </p:nvSpPr>
        <p:spPr/>
        <p:txBody>
          <a:bodyPr/>
          <a:lstStyle/>
          <a:p>
            <a:fld id="{C3427F9D-3FDC-C64E-81FA-ADA01C5C47A7}" type="slidenum">
              <a:rPr lang="nl-NL" smtClean="0"/>
              <a:t>‹#›</a:t>
            </a:fld>
            <a:endParaRPr lang="nl-NL"/>
          </a:p>
        </p:txBody>
      </p:sp>
    </p:spTree>
    <p:extLst>
      <p:ext uri="{BB962C8B-B14F-4D97-AF65-F5344CB8AC3E}">
        <p14:creationId xmlns:p14="http://schemas.microsoft.com/office/powerpoint/2010/main" val="2403023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F70E35-F262-6307-9C80-3B5355597080}"/>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154E7E2F-C37C-9683-DD30-A7A8269578FE}"/>
              </a:ext>
            </a:extLst>
          </p:cNvPr>
          <p:cNvSpPr>
            <a:spLocks noGrp="1"/>
          </p:cNvSpPr>
          <p:nvPr>
            <p:ph type="dt" sz="half" idx="10"/>
          </p:nvPr>
        </p:nvSpPr>
        <p:spPr/>
        <p:txBody>
          <a:bodyPr/>
          <a:lstStyle/>
          <a:p>
            <a:fld id="{6A90C47F-A40F-7848-943E-658A88DCCA29}" type="datetimeFigureOut">
              <a:rPr lang="nl-NL" smtClean="0"/>
              <a:t>9-4-2025</a:t>
            </a:fld>
            <a:endParaRPr lang="nl-NL"/>
          </a:p>
        </p:txBody>
      </p:sp>
      <p:sp>
        <p:nvSpPr>
          <p:cNvPr id="4" name="Tijdelijke aanduiding voor voettekst 3">
            <a:extLst>
              <a:ext uri="{FF2B5EF4-FFF2-40B4-BE49-F238E27FC236}">
                <a16:creationId xmlns:a16="http://schemas.microsoft.com/office/drawing/2014/main" id="{8473184F-E061-5197-36E0-EDCEA61B8A54}"/>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9C8A2C37-D788-231F-6B4C-C8F218A583A9}"/>
              </a:ext>
            </a:extLst>
          </p:cNvPr>
          <p:cNvSpPr>
            <a:spLocks noGrp="1"/>
          </p:cNvSpPr>
          <p:nvPr>
            <p:ph type="sldNum" sz="quarter" idx="12"/>
          </p:nvPr>
        </p:nvSpPr>
        <p:spPr/>
        <p:txBody>
          <a:bodyPr/>
          <a:lstStyle/>
          <a:p>
            <a:fld id="{C3427F9D-3FDC-C64E-81FA-ADA01C5C47A7}" type="slidenum">
              <a:rPr lang="nl-NL" smtClean="0"/>
              <a:t>‹#›</a:t>
            </a:fld>
            <a:endParaRPr lang="nl-NL"/>
          </a:p>
        </p:txBody>
      </p:sp>
    </p:spTree>
    <p:extLst>
      <p:ext uri="{BB962C8B-B14F-4D97-AF65-F5344CB8AC3E}">
        <p14:creationId xmlns:p14="http://schemas.microsoft.com/office/powerpoint/2010/main" val="1084527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414D7D1F-E3CF-ADF0-3F4D-9526783D2ED8}"/>
              </a:ext>
            </a:extLst>
          </p:cNvPr>
          <p:cNvSpPr>
            <a:spLocks noGrp="1"/>
          </p:cNvSpPr>
          <p:nvPr>
            <p:ph type="dt" sz="half" idx="10"/>
          </p:nvPr>
        </p:nvSpPr>
        <p:spPr/>
        <p:txBody>
          <a:bodyPr/>
          <a:lstStyle/>
          <a:p>
            <a:fld id="{6A90C47F-A40F-7848-943E-658A88DCCA29}" type="datetimeFigureOut">
              <a:rPr lang="nl-NL" smtClean="0"/>
              <a:t>9-4-2025</a:t>
            </a:fld>
            <a:endParaRPr lang="nl-NL"/>
          </a:p>
        </p:txBody>
      </p:sp>
      <p:sp>
        <p:nvSpPr>
          <p:cNvPr id="3" name="Tijdelijke aanduiding voor voettekst 2">
            <a:extLst>
              <a:ext uri="{FF2B5EF4-FFF2-40B4-BE49-F238E27FC236}">
                <a16:creationId xmlns:a16="http://schemas.microsoft.com/office/drawing/2014/main" id="{FC9C24F6-B252-656B-E921-57E43ADFCF20}"/>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E0632B72-12BD-515D-C7E9-694D103B5750}"/>
              </a:ext>
            </a:extLst>
          </p:cNvPr>
          <p:cNvSpPr>
            <a:spLocks noGrp="1"/>
          </p:cNvSpPr>
          <p:nvPr>
            <p:ph type="sldNum" sz="quarter" idx="12"/>
          </p:nvPr>
        </p:nvSpPr>
        <p:spPr/>
        <p:txBody>
          <a:bodyPr/>
          <a:lstStyle/>
          <a:p>
            <a:fld id="{C3427F9D-3FDC-C64E-81FA-ADA01C5C47A7}" type="slidenum">
              <a:rPr lang="nl-NL" smtClean="0"/>
              <a:t>‹#›</a:t>
            </a:fld>
            <a:endParaRPr lang="nl-NL"/>
          </a:p>
        </p:txBody>
      </p:sp>
    </p:spTree>
    <p:extLst>
      <p:ext uri="{BB962C8B-B14F-4D97-AF65-F5344CB8AC3E}">
        <p14:creationId xmlns:p14="http://schemas.microsoft.com/office/powerpoint/2010/main" val="1299084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C1B148-6586-0441-FE17-A1C197FFA56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C5EFAD67-52FD-34A9-61CF-EE5DDE688A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621013D0-8A1B-D5B4-94F5-DD7AD85E3B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081FD600-A941-186D-FA73-70DF9EB98C5A}"/>
              </a:ext>
            </a:extLst>
          </p:cNvPr>
          <p:cNvSpPr>
            <a:spLocks noGrp="1"/>
          </p:cNvSpPr>
          <p:nvPr>
            <p:ph type="dt" sz="half" idx="10"/>
          </p:nvPr>
        </p:nvSpPr>
        <p:spPr/>
        <p:txBody>
          <a:bodyPr/>
          <a:lstStyle/>
          <a:p>
            <a:fld id="{6A90C47F-A40F-7848-943E-658A88DCCA29}" type="datetimeFigureOut">
              <a:rPr lang="nl-NL" smtClean="0"/>
              <a:t>9-4-2025</a:t>
            </a:fld>
            <a:endParaRPr lang="nl-NL"/>
          </a:p>
        </p:txBody>
      </p:sp>
      <p:sp>
        <p:nvSpPr>
          <p:cNvPr id="6" name="Tijdelijke aanduiding voor voettekst 5">
            <a:extLst>
              <a:ext uri="{FF2B5EF4-FFF2-40B4-BE49-F238E27FC236}">
                <a16:creationId xmlns:a16="http://schemas.microsoft.com/office/drawing/2014/main" id="{CBB379D6-3DD0-8312-C0C1-2B47C8DDF1D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FD78683-A77C-DB49-D039-6C4DEC1A84A7}"/>
              </a:ext>
            </a:extLst>
          </p:cNvPr>
          <p:cNvSpPr>
            <a:spLocks noGrp="1"/>
          </p:cNvSpPr>
          <p:nvPr>
            <p:ph type="sldNum" sz="quarter" idx="12"/>
          </p:nvPr>
        </p:nvSpPr>
        <p:spPr/>
        <p:txBody>
          <a:bodyPr/>
          <a:lstStyle/>
          <a:p>
            <a:fld id="{C3427F9D-3FDC-C64E-81FA-ADA01C5C47A7}" type="slidenum">
              <a:rPr lang="nl-NL" smtClean="0"/>
              <a:t>‹#›</a:t>
            </a:fld>
            <a:endParaRPr lang="nl-NL"/>
          </a:p>
        </p:txBody>
      </p:sp>
    </p:spTree>
    <p:extLst>
      <p:ext uri="{BB962C8B-B14F-4D97-AF65-F5344CB8AC3E}">
        <p14:creationId xmlns:p14="http://schemas.microsoft.com/office/powerpoint/2010/main" val="2415259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5A476A-57E9-0DAB-CFDC-86ECEF13AFF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46396C09-9D67-FFBF-E77D-367764E4A8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7722C5E4-71ED-0C3B-E902-E90E47F1FB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36E76C8-1E84-18C0-625A-DDCF913F2B25}"/>
              </a:ext>
            </a:extLst>
          </p:cNvPr>
          <p:cNvSpPr>
            <a:spLocks noGrp="1"/>
          </p:cNvSpPr>
          <p:nvPr>
            <p:ph type="dt" sz="half" idx="10"/>
          </p:nvPr>
        </p:nvSpPr>
        <p:spPr/>
        <p:txBody>
          <a:bodyPr/>
          <a:lstStyle/>
          <a:p>
            <a:fld id="{6A90C47F-A40F-7848-943E-658A88DCCA29}" type="datetimeFigureOut">
              <a:rPr lang="nl-NL" smtClean="0"/>
              <a:t>9-4-2025</a:t>
            </a:fld>
            <a:endParaRPr lang="nl-NL"/>
          </a:p>
        </p:txBody>
      </p:sp>
      <p:sp>
        <p:nvSpPr>
          <p:cNvPr id="6" name="Tijdelijke aanduiding voor voettekst 5">
            <a:extLst>
              <a:ext uri="{FF2B5EF4-FFF2-40B4-BE49-F238E27FC236}">
                <a16:creationId xmlns:a16="http://schemas.microsoft.com/office/drawing/2014/main" id="{6F8EFE11-9CD8-1BF7-E9EA-AC62ABC6F7B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17820BB-2B6A-DF33-A6B5-0900FD7A9C12}"/>
              </a:ext>
            </a:extLst>
          </p:cNvPr>
          <p:cNvSpPr>
            <a:spLocks noGrp="1"/>
          </p:cNvSpPr>
          <p:nvPr>
            <p:ph type="sldNum" sz="quarter" idx="12"/>
          </p:nvPr>
        </p:nvSpPr>
        <p:spPr/>
        <p:txBody>
          <a:bodyPr/>
          <a:lstStyle/>
          <a:p>
            <a:fld id="{C3427F9D-3FDC-C64E-81FA-ADA01C5C47A7}" type="slidenum">
              <a:rPr lang="nl-NL" smtClean="0"/>
              <a:t>‹#›</a:t>
            </a:fld>
            <a:endParaRPr lang="nl-NL"/>
          </a:p>
        </p:txBody>
      </p:sp>
    </p:spTree>
    <p:extLst>
      <p:ext uri="{BB962C8B-B14F-4D97-AF65-F5344CB8AC3E}">
        <p14:creationId xmlns:p14="http://schemas.microsoft.com/office/powerpoint/2010/main" val="2982219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1D1DCB1B-407E-D971-D3AC-552B5817C2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614A08E3-E93D-7669-CC18-88AC344C6F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7D9A253-FF7F-7022-0D8F-227A626344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90C47F-A40F-7848-943E-658A88DCCA29}" type="datetimeFigureOut">
              <a:rPr lang="nl-NL" smtClean="0"/>
              <a:t>9-4-2025</a:t>
            </a:fld>
            <a:endParaRPr lang="nl-NL"/>
          </a:p>
        </p:txBody>
      </p:sp>
      <p:sp>
        <p:nvSpPr>
          <p:cNvPr id="5" name="Tijdelijke aanduiding voor voettekst 4">
            <a:extLst>
              <a:ext uri="{FF2B5EF4-FFF2-40B4-BE49-F238E27FC236}">
                <a16:creationId xmlns:a16="http://schemas.microsoft.com/office/drawing/2014/main" id="{F7D9C1E5-4EE5-9394-8E93-B545E09D4E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7F24366B-8E90-C7A9-371A-93DDDB854C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427F9D-3FDC-C64E-81FA-ADA01C5C47A7}" type="slidenum">
              <a:rPr lang="nl-NL" smtClean="0"/>
              <a:t>‹#›</a:t>
            </a:fld>
            <a:endParaRPr lang="nl-NL"/>
          </a:p>
        </p:txBody>
      </p:sp>
    </p:spTree>
    <p:extLst>
      <p:ext uri="{BB962C8B-B14F-4D97-AF65-F5344CB8AC3E}">
        <p14:creationId xmlns:p14="http://schemas.microsoft.com/office/powerpoint/2010/main" val="22647626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4.png"/><Relationship Id="rId10" Type="http://schemas.openxmlformats.org/officeDocument/2006/relationships/image" Target="../media/image11.png"/><Relationship Id="rId4" Type="http://schemas.openxmlformats.org/officeDocument/2006/relationships/image" Target="../media/image6.png"/><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Afbeelding 18">
            <a:extLst>
              <a:ext uri="{FF2B5EF4-FFF2-40B4-BE49-F238E27FC236}">
                <a16:creationId xmlns:a16="http://schemas.microsoft.com/office/drawing/2014/main" id="{EBA25663-76C8-AE22-96BB-604630DA6CF8}"/>
              </a:ext>
            </a:extLst>
          </p:cNvPr>
          <p:cNvPicPr>
            <a:picLocks noChangeAspect="1"/>
          </p:cNvPicPr>
          <p:nvPr/>
        </p:nvPicPr>
        <p:blipFill>
          <a:blip r:embed="rId2">
            <a:alphaModFix amt="70000"/>
          </a:blip>
          <a:stretch>
            <a:fillRect/>
          </a:stretch>
        </p:blipFill>
        <p:spPr>
          <a:xfrm>
            <a:off x="23612" y="8183"/>
            <a:ext cx="12192000" cy="6858000"/>
          </a:xfrm>
          <a:prstGeom prst="rect">
            <a:avLst/>
          </a:prstGeom>
        </p:spPr>
      </p:pic>
      <p:pic>
        <p:nvPicPr>
          <p:cNvPr id="5" name="Afbeelding 4">
            <a:extLst>
              <a:ext uri="{FF2B5EF4-FFF2-40B4-BE49-F238E27FC236}">
                <a16:creationId xmlns:a16="http://schemas.microsoft.com/office/drawing/2014/main" id="{EA35DAF9-36B5-B74A-3FC2-EF848EE21321}"/>
              </a:ext>
            </a:extLst>
          </p:cNvPr>
          <p:cNvPicPr>
            <a:picLocks noChangeAspect="1"/>
          </p:cNvPicPr>
          <p:nvPr/>
        </p:nvPicPr>
        <p:blipFill rotWithShape="1">
          <a:blip r:embed="rId3"/>
          <a:srcRect l="38017" t="1306" r="36043"/>
          <a:stretch/>
        </p:blipFill>
        <p:spPr>
          <a:xfrm>
            <a:off x="-10524" y="1"/>
            <a:ext cx="5080066" cy="6858000"/>
          </a:xfrm>
          <a:prstGeom prst="rect">
            <a:avLst/>
          </a:prstGeom>
        </p:spPr>
      </p:pic>
      <p:sp>
        <p:nvSpPr>
          <p:cNvPr id="6" name="Rechthoek 5">
            <a:extLst>
              <a:ext uri="{FF2B5EF4-FFF2-40B4-BE49-F238E27FC236}">
                <a16:creationId xmlns:a16="http://schemas.microsoft.com/office/drawing/2014/main" id="{2F7CC36B-2097-B027-0708-F80BE51E31BB}"/>
              </a:ext>
            </a:extLst>
          </p:cNvPr>
          <p:cNvSpPr/>
          <p:nvPr/>
        </p:nvSpPr>
        <p:spPr>
          <a:xfrm>
            <a:off x="5069541" y="0"/>
            <a:ext cx="7098847" cy="6557039"/>
          </a:xfrm>
          <a:prstGeom prst="rect">
            <a:avLst/>
          </a:prstGeom>
          <a:solidFill>
            <a:srgbClr val="EA4E1B"/>
          </a:solidFill>
          <a:ln>
            <a:solidFill>
              <a:srgbClr val="EA4E1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solidFill>
                <a:srgbClr val="BD161E"/>
              </a:solidFill>
            </a:endParaRPr>
          </a:p>
        </p:txBody>
      </p:sp>
      <p:sp>
        <p:nvSpPr>
          <p:cNvPr id="8" name="Tekstvak 7">
            <a:extLst>
              <a:ext uri="{FF2B5EF4-FFF2-40B4-BE49-F238E27FC236}">
                <a16:creationId xmlns:a16="http://schemas.microsoft.com/office/drawing/2014/main" id="{DCE64603-CE99-784A-5EB3-00290C4EECDB}"/>
              </a:ext>
            </a:extLst>
          </p:cNvPr>
          <p:cNvSpPr txBox="1"/>
          <p:nvPr/>
        </p:nvSpPr>
        <p:spPr>
          <a:xfrm>
            <a:off x="5505558" y="3180193"/>
            <a:ext cx="6402907" cy="1896545"/>
          </a:xfrm>
          <a:prstGeom prst="rect">
            <a:avLst/>
          </a:prstGeom>
          <a:noFill/>
        </p:spPr>
        <p:txBody>
          <a:bodyPr wrap="square">
            <a:spAutoFit/>
          </a:bodyPr>
          <a:lstStyle/>
          <a:p>
            <a:pPr>
              <a:lnSpc>
                <a:spcPts val="6920"/>
              </a:lnSpc>
              <a:spcBef>
                <a:spcPts val="600"/>
              </a:spcBef>
            </a:pPr>
            <a:r>
              <a:rPr lang="nl-NL" sz="7200" b="1">
                <a:solidFill>
                  <a:schemeClr val="bg1"/>
                </a:solidFill>
                <a:effectLst/>
                <a:latin typeface="Aptos" panose="020B0004020202020204" pitchFamily="34" charset="0"/>
              </a:rPr>
              <a:t>Zelfregulerend leren</a:t>
            </a:r>
          </a:p>
        </p:txBody>
      </p:sp>
      <p:pic>
        <p:nvPicPr>
          <p:cNvPr id="11" name="Afbeelding 10">
            <a:extLst>
              <a:ext uri="{FF2B5EF4-FFF2-40B4-BE49-F238E27FC236}">
                <a16:creationId xmlns:a16="http://schemas.microsoft.com/office/drawing/2014/main" id="{2095C8F7-B926-3680-F019-F3EA0C5858F8}"/>
              </a:ext>
            </a:extLst>
          </p:cNvPr>
          <p:cNvPicPr>
            <a:picLocks noChangeAspect="1"/>
          </p:cNvPicPr>
          <p:nvPr/>
        </p:nvPicPr>
        <p:blipFill>
          <a:blip r:embed="rId4"/>
          <a:stretch>
            <a:fillRect/>
          </a:stretch>
        </p:blipFill>
        <p:spPr>
          <a:xfrm>
            <a:off x="-10525" y="6008511"/>
            <a:ext cx="12202525" cy="841306"/>
          </a:xfrm>
          <a:prstGeom prst="rect">
            <a:avLst/>
          </a:prstGeom>
        </p:spPr>
      </p:pic>
      <p:pic>
        <p:nvPicPr>
          <p:cNvPr id="12" name="Afbeelding 11">
            <a:extLst>
              <a:ext uri="{FF2B5EF4-FFF2-40B4-BE49-F238E27FC236}">
                <a16:creationId xmlns:a16="http://schemas.microsoft.com/office/drawing/2014/main" id="{491504EB-3FCC-62CC-5A82-18EAD37044C8}"/>
              </a:ext>
            </a:extLst>
          </p:cNvPr>
          <p:cNvPicPr>
            <a:picLocks noChangeAspect="1"/>
          </p:cNvPicPr>
          <p:nvPr/>
        </p:nvPicPr>
        <p:blipFill>
          <a:blip r:embed="rId5"/>
          <a:stretch>
            <a:fillRect/>
          </a:stretch>
        </p:blipFill>
        <p:spPr>
          <a:xfrm>
            <a:off x="9118431" y="6071620"/>
            <a:ext cx="2707579" cy="587973"/>
          </a:xfrm>
          <a:prstGeom prst="rect">
            <a:avLst/>
          </a:prstGeom>
        </p:spPr>
      </p:pic>
      <p:sp>
        <p:nvSpPr>
          <p:cNvPr id="13" name="Tekstvak 12">
            <a:extLst>
              <a:ext uri="{FF2B5EF4-FFF2-40B4-BE49-F238E27FC236}">
                <a16:creationId xmlns:a16="http://schemas.microsoft.com/office/drawing/2014/main" id="{5052BE9F-6E34-0F9A-897F-101C1096BE24}"/>
              </a:ext>
            </a:extLst>
          </p:cNvPr>
          <p:cNvSpPr txBox="1"/>
          <p:nvPr/>
        </p:nvSpPr>
        <p:spPr>
          <a:xfrm>
            <a:off x="5572793" y="5093249"/>
            <a:ext cx="6662830" cy="830997"/>
          </a:xfrm>
          <a:prstGeom prst="rect">
            <a:avLst/>
          </a:prstGeom>
          <a:noFill/>
        </p:spPr>
        <p:txBody>
          <a:bodyPr wrap="square">
            <a:spAutoFit/>
          </a:bodyPr>
          <a:lstStyle/>
          <a:p>
            <a:r>
              <a:rPr lang="nl-NL" sz="2800" b="1">
                <a:solidFill>
                  <a:schemeClr val="bg1"/>
                </a:solidFill>
                <a:effectLst/>
                <a:latin typeface="Aptos SemiBold" panose="020B0004020202020204" pitchFamily="34" charset="0"/>
              </a:rPr>
              <a:t>Leer je niet vanzelf!</a:t>
            </a:r>
            <a:r>
              <a:rPr lang="nl-NL" sz="2000" b="1">
                <a:solidFill>
                  <a:srgbClr val="5A1C1C"/>
                </a:solidFill>
                <a:effectLst/>
                <a:latin typeface="Aptos SemiBold" panose="020B0004020202020204" pitchFamily="34" charset="0"/>
              </a:rPr>
              <a:t>	</a:t>
            </a:r>
            <a:r>
              <a:rPr lang="nl-NL" sz="2000" b="1">
                <a:solidFill>
                  <a:srgbClr val="5A1C1C"/>
                </a:solidFill>
                <a:latin typeface="Aptos SemiBold" panose="020B0004020202020204" pitchFamily="34" charset="0"/>
              </a:rPr>
              <a:t>        </a:t>
            </a:r>
          </a:p>
          <a:p>
            <a:r>
              <a:rPr lang="nl-NL" sz="2000" b="1" i="1">
                <a:solidFill>
                  <a:srgbClr val="5A1C1C"/>
                </a:solidFill>
                <a:latin typeface="Aptos SemiBold" panose="020B0004020202020204" pitchFamily="34" charset="0"/>
              </a:rPr>
              <a:t>			      Brenda Kenter &amp; Stijn Hulshof</a:t>
            </a:r>
            <a:endParaRPr lang="nl-NL" sz="2000" b="1" i="1">
              <a:solidFill>
                <a:srgbClr val="5A1C1C"/>
              </a:solidFill>
              <a:effectLst/>
              <a:latin typeface="Aptos SemiBold" panose="020B0004020202020204" pitchFamily="34" charset="0"/>
            </a:endParaRPr>
          </a:p>
        </p:txBody>
      </p:sp>
      <p:sp>
        <p:nvSpPr>
          <p:cNvPr id="2" name="Tekstvak 1">
            <a:extLst>
              <a:ext uri="{FF2B5EF4-FFF2-40B4-BE49-F238E27FC236}">
                <a16:creationId xmlns:a16="http://schemas.microsoft.com/office/drawing/2014/main" id="{0E5CC8D5-4AFA-9BDA-EEAA-9946B3790457}"/>
              </a:ext>
            </a:extLst>
          </p:cNvPr>
          <p:cNvSpPr txBox="1"/>
          <p:nvPr/>
        </p:nvSpPr>
        <p:spPr>
          <a:xfrm>
            <a:off x="5022317" y="571464"/>
            <a:ext cx="6402907" cy="1011687"/>
          </a:xfrm>
          <a:prstGeom prst="rect">
            <a:avLst/>
          </a:prstGeom>
          <a:noFill/>
        </p:spPr>
        <p:txBody>
          <a:bodyPr wrap="square">
            <a:spAutoFit/>
          </a:bodyPr>
          <a:lstStyle/>
          <a:p>
            <a:pPr>
              <a:lnSpc>
                <a:spcPts val="6920"/>
              </a:lnSpc>
              <a:spcBef>
                <a:spcPts val="600"/>
              </a:spcBef>
            </a:pPr>
            <a:r>
              <a:rPr lang="nl-NL" sz="7200" b="1">
                <a:solidFill>
                  <a:schemeClr val="bg1"/>
                </a:solidFill>
                <a:latin typeface="Aptos" panose="020B0004020202020204" pitchFamily="34" charset="0"/>
              </a:rPr>
              <a:t>WELKOM</a:t>
            </a:r>
            <a:endParaRPr lang="nl-NL" sz="7200" b="1">
              <a:solidFill>
                <a:schemeClr val="bg1"/>
              </a:solidFill>
              <a:effectLst/>
              <a:latin typeface="Aptos" panose="020B0004020202020204" pitchFamily="34" charset="0"/>
            </a:endParaRPr>
          </a:p>
        </p:txBody>
      </p:sp>
    </p:spTree>
    <p:extLst>
      <p:ext uri="{BB962C8B-B14F-4D97-AF65-F5344CB8AC3E}">
        <p14:creationId xmlns:p14="http://schemas.microsoft.com/office/powerpoint/2010/main" val="27488395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CD59F8D8-16DD-6995-B680-123F97676886}"/>
              </a:ext>
            </a:extLst>
          </p:cNvPr>
          <p:cNvSpPr/>
          <p:nvPr/>
        </p:nvSpPr>
        <p:spPr>
          <a:xfrm>
            <a:off x="0" y="6082748"/>
            <a:ext cx="12192000" cy="77525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tel 1">
            <a:extLst>
              <a:ext uri="{FF2B5EF4-FFF2-40B4-BE49-F238E27FC236}">
                <a16:creationId xmlns:a16="http://schemas.microsoft.com/office/drawing/2014/main" id="{7BEF1057-B4AA-504E-8BC2-6738946961D2}"/>
              </a:ext>
            </a:extLst>
          </p:cNvPr>
          <p:cNvSpPr txBox="1">
            <a:spLocks/>
          </p:cNvSpPr>
          <p:nvPr/>
        </p:nvSpPr>
        <p:spPr>
          <a:xfrm>
            <a:off x="542364" y="6257645"/>
            <a:ext cx="3256137" cy="43044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200" spc="300">
                <a:solidFill>
                  <a:srgbClr val="5A1C1D"/>
                </a:solidFill>
                <a:effectLst/>
                <a:latin typeface="Aptos" panose="020B0004020202020204" pitchFamily="34" charset="0"/>
              </a:rPr>
              <a:t>Zelfregulerend leren| 09-04</a:t>
            </a:r>
          </a:p>
        </p:txBody>
      </p:sp>
      <p:pic>
        <p:nvPicPr>
          <p:cNvPr id="5" name="Afbeelding 4">
            <a:extLst>
              <a:ext uri="{FF2B5EF4-FFF2-40B4-BE49-F238E27FC236}">
                <a16:creationId xmlns:a16="http://schemas.microsoft.com/office/drawing/2014/main" id="{5787D213-1F2D-DAEC-8C56-83D1DEDA1439}"/>
              </a:ext>
            </a:extLst>
          </p:cNvPr>
          <p:cNvPicPr>
            <a:picLocks noChangeAspect="1"/>
          </p:cNvPicPr>
          <p:nvPr/>
        </p:nvPicPr>
        <p:blipFill>
          <a:blip r:embed="rId2"/>
          <a:stretch>
            <a:fillRect/>
          </a:stretch>
        </p:blipFill>
        <p:spPr>
          <a:xfrm>
            <a:off x="9765281" y="6217304"/>
            <a:ext cx="1982168" cy="430444"/>
          </a:xfrm>
          <a:prstGeom prst="rect">
            <a:avLst/>
          </a:prstGeom>
        </p:spPr>
      </p:pic>
      <p:pic>
        <p:nvPicPr>
          <p:cNvPr id="2050" name="Picture 2" descr="Afbeelding met tekst, schermopname, diagram, Lettertype&#10;&#10;Door AI gegenereerde inhoud is mogelijk onjuist.">
            <a:extLst>
              <a:ext uri="{FF2B5EF4-FFF2-40B4-BE49-F238E27FC236}">
                <a16:creationId xmlns:a16="http://schemas.microsoft.com/office/drawing/2014/main" id="{CBD2CBF0-E48A-2E97-F92A-8275F89D33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113" y="47108"/>
            <a:ext cx="10813774" cy="6082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3643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DCBA7-40D7-9D88-FF53-C33FDA41AAA7}"/>
            </a:ext>
          </a:extLst>
        </p:cNvPr>
        <p:cNvGrpSpPr/>
        <p:nvPr/>
      </p:nvGrpSpPr>
      <p:grpSpPr>
        <a:xfrm>
          <a:off x="0" y="0"/>
          <a:ext cx="0" cy="0"/>
          <a:chOff x="0" y="0"/>
          <a:chExt cx="0" cy="0"/>
        </a:xfrm>
      </p:grpSpPr>
      <p:sp>
        <p:nvSpPr>
          <p:cNvPr id="7" name="Rechthoek 6">
            <a:extLst>
              <a:ext uri="{FF2B5EF4-FFF2-40B4-BE49-F238E27FC236}">
                <a16:creationId xmlns:a16="http://schemas.microsoft.com/office/drawing/2014/main" id="{15A2146B-82EF-49EF-1ABC-301777D99AC5}"/>
              </a:ext>
            </a:extLst>
          </p:cNvPr>
          <p:cNvSpPr/>
          <p:nvPr/>
        </p:nvSpPr>
        <p:spPr>
          <a:xfrm>
            <a:off x="-1" y="0"/>
            <a:ext cx="12192001" cy="6647748"/>
          </a:xfrm>
          <a:prstGeom prst="rect">
            <a:avLst/>
          </a:prstGeom>
          <a:solidFill>
            <a:srgbClr val="E8DFDF"/>
          </a:solidFill>
          <a:ln>
            <a:solidFill>
              <a:srgbClr val="E8DF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Rechthoek 2">
            <a:extLst>
              <a:ext uri="{FF2B5EF4-FFF2-40B4-BE49-F238E27FC236}">
                <a16:creationId xmlns:a16="http://schemas.microsoft.com/office/drawing/2014/main" id="{AAB1F0EC-78DC-5724-9E38-4CCA61D5768A}"/>
              </a:ext>
            </a:extLst>
          </p:cNvPr>
          <p:cNvSpPr/>
          <p:nvPr/>
        </p:nvSpPr>
        <p:spPr>
          <a:xfrm>
            <a:off x="0" y="6082748"/>
            <a:ext cx="12192000" cy="77525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6DF677FE-5B21-D130-0163-ED161C60FBE8}"/>
              </a:ext>
            </a:extLst>
          </p:cNvPr>
          <p:cNvSpPr>
            <a:spLocks noGrp="1"/>
          </p:cNvSpPr>
          <p:nvPr>
            <p:ph type="title"/>
          </p:nvPr>
        </p:nvSpPr>
        <p:spPr>
          <a:xfrm>
            <a:off x="710878" y="289810"/>
            <a:ext cx="10515600" cy="1325563"/>
          </a:xfrm>
        </p:spPr>
        <p:txBody>
          <a:bodyPr>
            <a:normAutofit fontScale="90000"/>
          </a:bodyPr>
          <a:lstStyle/>
          <a:p>
            <a:pPr marL="0" indent="0" algn="ctr">
              <a:buNone/>
            </a:pPr>
            <a:r>
              <a:rPr lang="nl-NL" sz="4400">
                <a:latin typeface="Aptos"/>
              </a:rPr>
              <a:t>Hoeveel vertrouwen heb jij in jouw vermogen om ZRL te ondersteunen bij je studenten? </a:t>
            </a:r>
          </a:p>
        </p:txBody>
      </p:sp>
      <p:pic>
        <p:nvPicPr>
          <p:cNvPr id="5" name="Afbeelding 4">
            <a:extLst>
              <a:ext uri="{FF2B5EF4-FFF2-40B4-BE49-F238E27FC236}">
                <a16:creationId xmlns:a16="http://schemas.microsoft.com/office/drawing/2014/main" id="{4FBCC8BA-E10E-2DCC-2530-5E31F89D0691}"/>
              </a:ext>
            </a:extLst>
          </p:cNvPr>
          <p:cNvPicPr>
            <a:picLocks noChangeAspect="1"/>
          </p:cNvPicPr>
          <p:nvPr/>
        </p:nvPicPr>
        <p:blipFill>
          <a:blip r:embed="rId3"/>
          <a:stretch>
            <a:fillRect/>
          </a:stretch>
        </p:blipFill>
        <p:spPr>
          <a:xfrm>
            <a:off x="9765281" y="6217304"/>
            <a:ext cx="1982168" cy="430444"/>
          </a:xfrm>
          <a:prstGeom prst="rect">
            <a:avLst/>
          </a:prstGeom>
        </p:spPr>
      </p:pic>
      <p:sp>
        <p:nvSpPr>
          <p:cNvPr id="6" name="Titel 1">
            <a:extLst>
              <a:ext uri="{FF2B5EF4-FFF2-40B4-BE49-F238E27FC236}">
                <a16:creationId xmlns:a16="http://schemas.microsoft.com/office/drawing/2014/main" id="{0784E955-05E4-3ED6-7DDE-325C541DBB2C}"/>
              </a:ext>
            </a:extLst>
          </p:cNvPr>
          <p:cNvSpPr txBox="1">
            <a:spLocks/>
          </p:cNvSpPr>
          <p:nvPr/>
        </p:nvSpPr>
        <p:spPr>
          <a:xfrm>
            <a:off x="542364" y="6257645"/>
            <a:ext cx="3256137" cy="43044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200" spc="300">
                <a:solidFill>
                  <a:srgbClr val="5A1C1D"/>
                </a:solidFill>
                <a:effectLst/>
                <a:latin typeface="Aptos" panose="020B0004020202020204" pitchFamily="34" charset="0"/>
              </a:rPr>
              <a:t>Zelfregulerend leren| 09-04</a:t>
            </a:r>
          </a:p>
        </p:txBody>
      </p:sp>
      <p:grpSp>
        <p:nvGrpSpPr>
          <p:cNvPr id="4" name="Groep 3">
            <a:extLst>
              <a:ext uri="{FF2B5EF4-FFF2-40B4-BE49-F238E27FC236}">
                <a16:creationId xmlns:a16="http://schemas.microsoft.com/office/drawing/2014/main" id="{0E3B208D-2C18-958C-9F36-45E42C3A96C6}"/>
              </a:ext>
            </a:extLst>
          </p:cNvPr>
          <p:cNvGrpSpPr/>
          <p:nvPr/>
        </p:nvGrpSpPr>
        <p:grpSpPr>
          <a:xfrm>
            <a:off x="3798501" y="1827146"/>
            <a:ext cx="5137298" cy="3732028"/>
            <a:chOff x="2870791" y="1807535"/>
            <a:chExt cx="5380074" cy="4061638"/>
          </a:xfrm>
        </p:grpSpPr>
        <p:sp>
          <p:nvSpPr>
            <p:cNvPr id="8" name="Rechthoek 7">
              <a:extLst>
                <a:ext uri="{FF2B5EF4-FFF2-40B4-BE49-F238E27FC236}">
                  <a16:creationId xmlns:a16="http://schemas.microsoft.com/office/drawing/2014/main" id="{3B1ADA9F-B70B-D842-5228-3611EC898E22}"/>
                </a:ext>
              </a:extLst>
            </p:cNvPr>
            <p:cNvSpPr/>
            <p:nvPr/>
          </p:nvSpPr>
          <p:spPr>
            <a:xfrm>
              <a:off x="2870791" y="1807535"/>
              <a:ext cx="2690037" cy="2030819"/>
            </a:xfrm>
            <a:prstGeom prst="rect">
              <a:avLst/>
            </a:prstGeom>
            <a:solidFill>
              <a:srgbClr val="EA4E1B">
                <a:alpha val="36863"/>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2000">
                  <a:solidFill>
                    <a:schemeClr val="tx1"/>
                  </a:solidFill>
                </a:rPr>
                <a:t>Eigen ZRL vaardigheden</a:t>
              </a:r>
            </a:p>
          </p:txBody>
        </p:sp>
        <p:sp>
          <p:nvSpPr>
            <p:cNvPr id="9" name="Rechthoek 8">
              <a:extLst>
                <a:ext uri="{FF2B5EF4-FFF2-40B4-BE49-F238E27FC236}">
                  <a16:creationId xmlns:a16="http://schemas.microsoft.com/office/drawing/2014/main" id="{FE43B4A2-B61B-C49D-0347-F9F21F3A530E}"/>
                </a:ext>
              </a:extLst>
            </p:cNvPr>
            <p:cNvSpPr/>
            <p:nvPr/>
          </p:nvSpPr>
          <p:spPr>
            <a:xfrm>
              <a:off x="5560828" y="1807535"/>
              <a:ext cx="2690037" cy="2030819"/>
            </a:xfrm>
            <a:prstGeom prst="rect">
              <a:avLst/>
            </a:prstGeom>
            <a:solidFill>
              <a:srgbClr val="EA4E1B">
                <a:alpha val="36863"/>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2000">
                  <a:solidFill>
                    <a:schemeClr val="tx1"/>
                  </a:solidFill>
                </a:rPr>
                <a:t>Kennis over ZRL</a:t>
              </a:r>
            </a:p>
          </p:txBody>
        </p:sp>
        <p:sp>
          <p:nvSpPr>
            <p:cNvPr id="10" name="Rechthoek 9">
              <a:extLst>
                <a:ext uri="{FF2B5EF4-FFF2-40B4-BE49-F238E27FC236}">
                  <a16:creationId xmlns:a16="http://schemas.microsoft.com/office/drawing/2014/main" id="{520D4284-CB6E-6894-1C00-AE9CA1FCA2DF}"/>
                </a:ext>
              </a:extLst>
            </p:cNvPr>
            <p:cNvSpPr/>
            <p:nvPr/>
          </p:nvSpPr>
          <p:spPr>
            <a:xfrm>
              <a:off x="2870791" y="3838354"/>
              <a:ext cx="2690037" cy="2030819"/>
            </a:xfrm>
            <a:prstGeom prst="rect">
              <a:avLst/>
            </a:prstGeom>
            <a:solidFill>
              <a:srgbClr val="EA4E1B">
                <a:alpha val="36863"/>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2000">
                  <a:solidFill>
                    <a:schemeClr val="tx1"/>
                  </a:solidFill>
                </a:rPr>
                <a:t>Geloof in eigen </a:t>
              </a:r>
              <a:br>
                <a:rPr lang="nl-NL" sz="2000">
                  <a:solidFill>
                    <a:schemeClr val="tx1"/>
                  </a:solidFill>
                </a:rPr>
              </a:br>
              <a:r>
                <a:rPr lang="nl-NL" sz="2000">
                  <a:solidFill>
                    <a:schemeClr val="tx1"/>
                  </a:solidFill>
                </a:rPr>
                <a:t>kunnen </a:t>
              </a:r>
              <a:r>
                <a:rPr lang="nl-NL" sz="2000" err="1">
                  <a:solidFill>
                    <a:schemeClr val="tx1"/>
                  </a:solidFill>
                </a:rPr>
                <a:t>tav</a:t>
              </a:r>
              <a:r>
                <a:rPr lang="nl-NL" sz="2000">
                  <a:solidFill>
                    <a:schemeClr val="tx1"/>
                  </a:solidFill>
                </a:rPr>
                <a:t> ZRL</a:t>
              </a:r>
            </a:p>
          </p:txBody>
        </p:sp>
        <p:sp>
          <p:nvSpPr>
            <p:cNvPr id="11" name="Rechthoek 10">
              <a:extLst>
                <a:ext uri="{FF2B5EF4-FFF2-40B4-BE49-F238E27FC236}">
                  <a16:creationId xmlns:a16="http://schemas.microsoft.com/office/drawing/2014/main" id="{82D88D0C-F0B3-0376-D849-843C370A65F5}"/>
                </a:ext>
              </a:extLst>
            </p:cNvPr>
            <p:cNvSpPr/>
            <p:nvPr/>
          </p:nvSpPr>
          <p:spPr>
            <a:xfrm>
              <a:off x="5560827" y="3838353"/>
              <a:ext cx="2690037" cy="2030819"/>
            </a:xfrm>
            <a:prstGeom prst="rect">
              <a:avLst/>
            </a:prstGeom>
            <a:solidFill>
              <a:srgbClr val="EA4E1B">
                <a:alpha val="36863"/>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2000">
                  <a:solidFill>
                    <a:schemeClr val="tx1"/>
                  </a:solidFill>
                </a:rPr>
                <a:t>Overtuiging over ZRL</a:t>
              </a:r>
            </a:p>
          </p:txBody>
        </p:sp>
        <p:sp>
          <p:nvSpPr>
            <p:cNvPr id="12" name="Ovaal 11">
              <a:extLst>
                <a:ext uri="{FF2B5EF4-FFF2-40B4-BE49-F238E27FC236}">
                  <a16:creationId xmlns:a16="http://schemas.microsoft.com/office/drawing/2014/main" id="{0C50321F-85FC-8365-BDB2-B9FAC6D6A0B8}"/>
                </a:ext>
              </a:extLst>
            </p:cNvPr>
            <p:cNvSpPr/>
            <p:nvPr/>
          </p:nvSpPr>
          <p:spPr>
            <a:xfrm>
              <a:off x="4293630" y="3093965"/>
              <a:ext cx="2534393" cy="1488772"/>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2000">
                  <a:solidFill>
                    <a:schemeClr val="tx1"/>
                  </a:solidFill>
                </a:rPr>
                <a:t>Opleidersrol </a:t>
              </a:r>
              <a:br>
                <a:rPr lang="nl-NL" sz="2000">
                  <a:solidFill>
                    <a:schemeClr val="tx1"/>
                  </a:solidFill>
                </a:rPr>
              </a:br>
              <a:r>
                <a:rPr lang="nl-NL" sz="2000">
                  <a:solidFill>
                    <a:schemeClr val="tx1"/>
                  </a:solidFill>
                </a:rPr>
                <a:t>bij ZRL-vaardigheden</a:t>
              </a:r>
            </a:p>
          </p:txBody>
        </p:sp>
      </p:grpSp>
    </p:spTree>
    <p:extLst>
      <p:ext uri="{BB962C8B-B14F-4D97-AF65-F5344CB8AC3E}">
        <p14:creationId xmlns:p14="http://schemas.microsoft.com/office/powerpoint/2010/main" val="314363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37A946-6608-434C-0FD3-BCE9D8F498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C2F40D-7EB0-828D-8F19-81DF3AC713A9}"/>
              </a:ext>
            </a:extLst>
          </p:cNvPr>
          <p:cNvSpPr>
            <a:spLocks noGrp="1"/>
          </p:cNvSpPr>
          <p:nvPr>
            <p:ph type="title"/>
          </p:nvPr>
        </p:nvSpPr>
        <p:spPr/>
        <p:txBody>
          <a:bodyPr/>
          <a:lstStyle/>
          <a:p>
            <a:r>
              <a:rPr lang="nl-NL" sz="4300" b="1">
                <a:solidFill>
                  <a:srgbClr val="EA4E1B"/>
                </a:solidFill>
                <a:latin typeface="Aptos" panose="020B0004020202020204" pitchFamily="34" charset="0"/>
              </a:rPr>
              <a:t>Bronnen</a:t>
            </a:r>
          </a:p>
        </p:txBody>
      </p:sp>
      <p:sp>
        <p:nvSpPr>
          <p:cNvPr id="4" name="Titel 1">
            <a:extLst>
              <a:ext uri="{FF2B5EF4-FFF2-40B4-BE49-F238E27FC236}">
                <a16:creationId xmlns:a16="http://schemas.microsoft.com/office/drawing/2014/main" id="{8FC4C7A2-19D9-AF28-FF5F-8E578A922F13}"/>
              </a:ext>
            </a:extLst>
          </p:cNvPr>
          <p:cNvSpPr txBox="1">
            <a:spLocks/>
          </p:cNvSpPr>
          <p:nvPr/>
        </p:nvSpPr>
        <p:spPr>
          <a:xfrm>
            <a:off x="542364" y="6257645"/>
            <a:ext cx="3256137" cy="43044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200" spc="300">
                <a:solidFill>
                  <a:srgbClr val="5A1C1D"/>
                </a:solidFill>
                <a:effectLst/>
                <a:latin typeface="Aptos" panose="020B0004020202020204" pitchFamily="34" charset="0"/>
              </a:rPr>
              <a:t>Zelfregulerend leren| 09-04</a:t>
            </a:r>
          </a:p>
        </p:txBody>
      </p:sp>
      <p:pic>
        <p:nvPicPr>
          <p:cNvPr id="5" name="Afbeelding 4">
            <a:extLst>
              <a:ext uri="{FF2B5EF4-FFF2-40B4-BE49-F238E27FC236}">
                <a16:creationId xmlns:a16="http://schemas.microsoft.com/office/drawing/2014/main" id="{AF6784CD-393B-B4D4-476C-25ACD1536B49}"/>
              </a:ext>
            </a:extLst>
          </p:cNvPr>
          <p:cNvPicPr>
            <a:picLocks noChangeAspect="1"/>
          </p:cNvPicPr>
          <p:nvPr/>
        </p:nvPicPr>
        <p:blipFill>
          <a:blip r:embed="rId2"/>
          <a:stretch>
            <a:fillRect/>
          </a:stretch>
        </p:blipFill>
        <p:spPr>
          <a:xfrm>
            <a:off x="9765281" y="6217304"/>
            <a:ext cx="1982168" cy="430444"/>
          </a:xfrm>
          <a:prstGeom prst="rect">
            <a:avLst/>
          </a:prstGeom>
        </p:spPr>
      </p:pic>
      <p:pic>
        <p:nvPicPr>
          <p:cNvPr id="3074" name="Picture 2" descr="Zelfregulerend leren">
            <a:extLst>
              <a:ext uri="{FF2B5EF4-FFF2-40B4-BE49-F238E27FC236}">
                <a16:creationId xmlns:a16="http://schemas.microsoft.com/office/drawing/2014/main" id="{2BF307C2-45C6-9208-8728-1406B89A12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509823"/>
            <a:ext cx="3241016" cy="458927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guLEER voorkant">
            <a:extLst>
              <a:ext uri="{FF2B5EF4-FFF2-40B4-BE49-F238E27FC236}">
                <a16:creationId xmlns:a16="http://schemas.microsoft.com/office/drawing/2014/main" id="{7EA82F10-538A-E4AD-6797-FE7F008E0F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29090" y="1509823"/>
            <a:ext cx="3254807" cy="458927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41B3B63E-CA49-92CF-13B2-61E6DF9298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76750" y="1509823"/>
            <a:ext cx="3254806" cy="45950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53350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AC669C9-EA6F-58F0-140A-8F3E1BC2C2D8}"/>
              </a:ext>
            </a:extLst>
          </p:cNvPr>
          <p:cNvSpPr/>
          <p:nvPr/>
        </p:nvSpPr>
        <p:spPr>
          <a:xfrm>
            <a:off x="0" y="10860"/>
            <a:ext cx="12192001" cy="6647748"/>
          </a:xfrm>
          <a:prstGeom prst="rect">
            <a:avLst/>
          </a:prstGeom>
          <a:solidFill>
            <a:srgbClr val="EA4E1B"/>
          </a:solidFill>
          <a:ln>
            <a:solidFill>
              <a:srgbClr val="E8DF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Rechthoek 2">
            <a:extLst>
              <a:ext uri="{FF2B5EF4-FFF2-40B4-BE49-F238E27FC236}">
                <a16:creationId xmlns:a16="http://schemas.microsoft.com/office/drawing/2014/main" id="{5DE1C2AA-49DB-50BF-ECAC-5F0A1E2A50E4}"/>
              </a:ext>
            </a:extLst>
          </p:cNvPr>
          <p:cNvSpPr/>
          <p:nvPr/>
        </p:nvSpPr>
        <p:spPr>
          <a:xfrm>
            <a:off x="0" y="6082748"/>
            <a:ext cx="12192000" cy="77525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CEDA105E-BA16-FDC3-06A8-079439E16AB1}"/>
              </a:ext>
            </a:extLst>
          </p:cNvPr>
          <p:cNvSpPr>
            <a:spLocks noGrp="1"/>
          </p:cNvSpPr>
          <p:nvPr>
            <p:ph type="title"/>
          </p:nvPr>
        </p:nvSpPr>
        <p:spPr>
          <a:xfrm>
            <a:off x="838199" y="2583144"/>
            <a:ext cx="10515600" cy="1325563"/>
          </a:xfrm>
        </p:spPr>
        <p:txBody>
          <a:bodyPr>
            <a:noAutofit/>
          </a:bodyPr>
          <a:lstStyle/>
          <a:p>
            <a:pPr algn="ctr">
              <a:lnSpc>
                <a:spcPts val="7040"/>
              </a:lnSpc>
            </a:pPr>
            <a:r>
              <a:rPr lang="nl-NL" sz="7200" b="1">
                <a:solidFill>
                  <a:schemeClr val="bg1"/>
                </a:solidFill>
                <a:effectLst/>
                <a:latin typeface="Aptos" panose="020B0004020202020204" pitchFamily="34" charset="0"/>
              </a:rPr>
              <a:t>Bedankt voor </a:t>
            </a:r>
            <a:br>
              <a:rPr lang="nl-NL" sz="7200" b="1">
                <a:solidFill>
                  <a:schemeClr val="bg1"/>
                </a:solidFill>
                <a:effectLst/>
                <a:latin typeface="Aptos" panose="020B0004020202020204" pitchFamily="34" charset="0"/>
              </a:rPr>
            </a:br>
            <a:r>
              <a:rPr lang="nl-NL" sz="7200" b="1">
                <a:solidFill>
                  <a:schemeClr val="bg1"/>
                </a:solidFill>
                <a:effectLst/>
                <a:latin typeface="Aptos" panose="020B0004020202020204" pitchFamily="34" charset="0"/>
              </a:rPr>
              <a:t>uw aanwezigheid!</a:t>
            </a:r>
          </a:p>
        </p:txBody>
      </p:sp>
      <p:sp>
        <p:nvSpPr>
          <p:cNvPr id="8" name="Tekstvak 7">
            <a:extLst>
              <a:ext uri="{FF2B5EF4-FFF2-40B4-BE49-F238E27FC236}">
                <a16:creationId xmlns:a16="http://schemas.microsoft.com/office/drawing/2014/main" id="{DB987426-51B5-DCED-5A36-4E3701AAA740}"/>
              </a:ext>
            </a:extLst>
          </p:cNvPr>
          <p:cNvSpPr txBox="1"/>
          <p:nvPr/>
        </p:nvSpPr>
        <p:spPr>
          <a:xfrm>
            <a:off x="2759322" y="4859360"/>
            <a:ext cx="6662830" cy="830997"/>
          </a:xfrm>
          <a:prstGeom prst="rect">
            <a:avLst/>
          </a:prstGeom>
          <a:noFill/>
        </p:spPr>
        <p:txBody>
          <a:bodyPr wrap="square">
            <a:spAutoFit/>
          </a:bodyPr>
          <a:lstStyle/>
          <a:p>
            <a:pPr algn="ctr"/>
            <a:r>
              <a:rPr lang="nl-NL" sz="2400" b="1">
                <a:solidFill>
                  <a:schemeClr val="bg1"/>
                </a:solidFill>
                <a:effectLst/>
                <a:latin typeface="Aptos SemiBold" panose="020B0004020202020204" pitchFamily="34" charset="0"/>
              </a:rPr>
              <a:t>s.hulshof@hsmarnix.nl</a:t>
            </a:r>
            <a:br>
              <a:rPr lang="nl-NL" sz="2400" b="1">
                <a:solidFill>
                  <a:schemeClr val="bg1"/>
                </a:solidFill>
                <a:effectLst/>
                <a:latin typeface="Aptos SemiBold" panose="020B0004020202020204" pitchFamily="34" charset="0"/>
              </a:rPr>
            </a:br>
            <a:r>
              <a:rPr lang="nl-NL" sz="2400" b="1">
                <a:solidFill>
                  <a:schemeClr val="bg1"/>
                </a:solidFill>
                <a:effectLst/>
                <a:latin typeface="Aptos SemiBold" panose="020B0004020202020204" pitchFamily="34" charset="0"/>
              </a:rPr>
              <a:t>b.kenter@hsmarnix.nl </a:t>
            </a:r>
          </a:p>
        </p:txBody>
      </p:sp>
      <p:pic>
        <p:nvPicPr>
          <p:cNvPr id="9" name="Afbeelding 8">
            <a:extLst>
              <a:ext uri="{FF2B5EF4-FFF2-40B4-BE49-F238E27FC236}">
                <a16:creationId xmlns:a16="http://schemas.microsoft.com/office/drawing/2014/main" id="{86720EEF-4A2F-BC37-E920-6FFED2A3A9EB}"/>
              </a:ext>
            </a:extLst>
          </p:cNvPr>
          <p:cNvPicPr>
            <a:picLocks noChangeAspect="1"/>
          </p:cNvPicPr>
          <p:nvPr/>
        </p:nvPicPr>
        <p:blipFill>
          <a:blip r:embed="rId2"/>
          <a:stretch>
            <a:fillRect/>
          </a:stretch>
        </p:blipFill>
        <p:spPr>
          <a:xfrm>
            <a:off x="-10525" y="5751871"/>
            <a:ext cx="12202525" cy="1097946"/>
          </a:xfrm>
          <a:prstGeom prst="rect">
            <a:avLst/>
          </a:prstGeom>
        </p:spPr>
      </p:pic>
      <p:pic>
        <p:nvPicPr>
          <p:cNvPr id="10" name="Afbeelding 9">
            <a:extLst>
              <a:ext uri="{FF2B5EF4-FFF2-40B4-BE49-F238E27FC236}">
                <a16:creationId xmlns:a16="http://schemas.microsoft.com/office/drawing/2014/main" id="{5146068E-B515-4BCC-4030-ABB8A2875F30}"/>
              </a:ext>
            </a:extLst>
          </p:cNvPr>
          <p:cNvPicPr>
            <a:picLocks noChangeAspect="1"/>
          </p:cNvPicPr>
          <p:nvPr/>
        </p:nvPicPr>
        <p:blipFill>
          <a:blip r:embed="rId3"/>
          <a:stretch>
            <a:fillRect/>
          </a:stretch>
        </p:blipFill>
        <p:spPr>
          <a:xfrm>
            <a:off x="4436406" y="5889749"/>
            <a:ext cx="3308662" cy="718503"/>
          </a:xfrm>
          <a:prstGeom prst="rect">
            <a:avLst/>
          </a:prstGeom>
        </p:spPr>
      </p:pic>
    </p:spTree>
    <p:extLst>
      <p:ext uri="{BB962C8B-B14F-4D97-AF65-F5344CB8AC3E}">
        <p14:creationId xmlns:p14="http://schemas.microsoft.com/office/powerpoint/2010/main" val="1001310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DE3179-75B8-605D-B4DD-6C88EBEB2503}"/>
            </a:ext>
          </a:extLst>
        </p:cNvPr>
        <p:cNvGrpSpPr/>
        <p:nvPr/>
      </p:nvGrpSpPr>
      <p:grpSpPr>
        <a:xfrm>
          <a:off x="0" y="0"/>
          <a:ext cx="0" cy="0"/>
          <a:chOff x="0" y="0"/>
          <a:chExt cx="0" cy="0"/>
        </a:xfrm>
      </p:grpSpPr>
      <p:sp>
        <p:nvSpPr>
          <p:cNvPr id="7" name="Rechthoek 6">
            <a:extLst>
              <a:ext uri="{FF2B5EF4-FFF2-40B4-BE49-F238E27FC236}">
                <a16:creationId xmlns:a16="http://schemas.microsoft.com/office/drawing/2014/main" id="{CEB2AAAA-7041-B885-D10E-E8CE932164C7}"/>
              </a:ext>
            </a:extLst>
          </p:cNvPr>
          <p:cNvSpPr/>
          <p:nvPr/>
        </p:nvSpPr>
        <p:spPr>
          <a:xfrm>
            <a:off x="-1" y="0"/>
            <a:ext cx="12192001" cy="6647748"/>
          </a:xfrm>
          <a:prstGeom prst="rect">
            <a:avLst/>
          </a:prstGeom>
          <a:solidFill>
            <a:srgbClr val="E8DFDF"/>
          </a:solidFill>
          <a:ln>
            <a:solidFill>
              <a:srgbClr val="E8DF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Rechthoek 2">
            <a:extLst>
              <a:ext uri="{FF2B5EF4-FFF2-40B4-BE49-F238E27FC236}">
                <a16:creationId xmlns:a16="http://schemas.microsoft.com/office/drawing/2014/main" id="{1BE6AB38-4DDC-374E-2777-7495525CE058}"/>
              </a:ext>
            </a:extLst>
          </p:cNvPr>
          <p:cNvSpPr/>
          <p:nvPr/>
        </p:nvSpPr>
        <p:spPr>
          <a:xfrm>
            <a:off x="0" y="6082748"/>
            <a:ext cx="12192000" cy="77525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A159F2FC-D940-4E45-6ADE-33661E7D5FA3}"/>
              </a:ext>
            </a:extLst>
          </p:cNvPr>
          <p:cNvSpPr>
            <a:spLocks noGrp="1"/>
          </p:cNvSpPr>
          <p:nvPr>
            <p:ph type="title"/>
          </p:nvPr>
        </p:nvSpPr>
        <p:spPr>
          <a:xfrm>
            <a:off x="838200" y="2766218"/>
            <a:ext cx="10515600" cy="1325563"/>
          </a:xfrm>
        </p:spPr>
        <p:txBody>
          <a:bodyPr>
            <a:normAutofit fontScale="90000"/>
          </a:bodyPr>
          <a:lstStyle/>
          <a:p>
            <a:pPr marL="0" indent="0" algn="ctr">
              <a:buNone/>
            </a:pPr>
            <a:r>
              <a:rPr lang="nl-NL" sz="4400">
                <a:latin typeface="Aptos"/>
              </a:rPr>
              <a:t>Hoeveel vertrouwen heb jij in jouw vermogen om ZRL te ondersteunen bij je studenten? </a:t>
            </a:r>
          </a:p>
        </p:txBody>
      </p:sp>
      <p:pic>
        <p:nvPicPr>
          <p:cNvPr id="5" name="Afbeelding 4">
            <a:extLst>
              <a:ext uri="{FF2B5EF4-FFF2-40B4-BE49-F238E27FC236}">
                <a16:creationId xmlns:a16="http://schemas.microsoft.com/office/drawing/2014/main" id="{1D84479F-E9EA-4D1D-8FDC-635915AF2F91}"/>
              </a:ext>
            </a:extLst>
          </p:cNvPr>
          <p:cNvPicPr>
            <a:picLocks noChangeAspect="1"/>
          </p:cNvPicPr>
          <p:nvPr/>
        </p:nvPicPr>
        <p:blipFill>
          <a:blip r:embed="rId3"/>
          <a:stretch>
            <a:fillRect/>
          </a:stretch>
        </p:blipFill>
        <p:spPr>
          <a:xfrm>
            <a:off x="9765281" y="6217304"/>
            <a:ext cx="1982168" cy="430444"/>
          </a:xfrm>
          <a:prstGeom prst="rect">
            <a:avLst/>
          </a:prstGeom>
        </p:spPr>
      </p:pic>
      <p:sp>
        <p:nvSpPr>
          <p:cNvPr id="6" name="Titel 1">
            <a:extLst>
              <a:ext uri="{FF2B5EF4-FFF2-40B4-BE49-F238E27FC236}">
                <a16:creationId xmlns:a16="http://schemas.microsoft.com/office/drawing/2014/main" id="{AAC47DB6-DB01-1E7D-1275-D1CCBA9B82C4}"/>
              </a:ext>
            </a:extLst>
          </p:cNvPr>
          <p:cNvSpPr txBox="1">
            <a:spLocks/>
          </p:cNvSpPr>
          <p:nvPr/>
        </p:nvSpPr>
        <p:spPr>
          <a:xfrm>
            <a:off x="542364" y="6257645"/>
            <a:ext cx="3256137" cy="43044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200" spc="300">
                <a:solidFill>
                  <a:srgbClr val="5A1C1D"/>
                </a:solidFill>
                <a:effectLst/>
                <a:latin typeface="Aptos" panose="020B0004020202020204" pitchFamily="34" charset="0"/>
              </a:rPr>
              <a:t>Zelfregulerend leren| 09-04</a:t>
            </a:r>
          </a:p>
        </p:txBody>
      </p:sp>
    </p:spTree>
    <p:extLst>
      <p:ext uri="{BB962C8B-B14F-4D97-AF65-F5344CB8AC3E}">
        <p14:creationId xmlns:p14="http://schemas.microsoft.com/office/powerpoint/2010/main" val="3156209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664B20-00E2-1115-940E-D70D7B331A54}"/>
              </a:ext>
            </a:extLst>
          </p:cNvPr>
          <p:cNvSpPr>
            <a:spLocks noGrp="1"/>
          </p:cNvSpPr>
          <p:nvPr>
            <p:ph type="title"/>
          </p:nvPr>
        </p:nvSpPr>
        <p:spPr>
          <a:xfrm>
            <a:off x="838200" y="1010585"/>
            <a:ext cx="3881718" cy="589616"/>
          </a:xfrm>
        </p:spPr>
        <p:txBody>
          <a:bodyPr>
            <a:normAutofit fontScale="90000"/>
          </a:bodyPr>
          <a:lstStyle/>
          <a:p>
            <a:r>
              <a:rPr lang="nl-NL" sz="4800" b="1">
                <a:solidFill>
                  <a:srgbClr val="EA4E1B"/>
                </a:solidFill>
                <a:latin typeface="Aptos" panose="020B0004020202020204" pitchFamily="34" charset="0"/>
              </a:rPr>
              <a:t>Vandaag</a:t>
            </a:r>
          </a:p>
        </p:txBody>
      </p:sp>
      <p:sp>
        <p:nvSpPr>
          <p:cNvPr id="11" name="Tijdelijke aanduiding voor inhoud 10">
            <a:extLst>
              <a:ext uri="{FF2B5EF4-FFF2-40B4-BE49-F238E27FC236}">
                <a16:creationId xmlns:a16="http://schemas.microsoft.com/office/drawing/2014/main" id="{0F9B627C-528A-2588-B6F2-7EDF4E3C41FE}"/>
              </a:ext>
            </a:extLst>
          </p:cNvPr>
          <p:cNvSpPr>
            <a:spLocks noGrp="1"/>
          </p:cNvSpPr>
          <p:nvPr>
            <p:ph idx="1"/>
          </p:nvPr>
        </p:nvSpPr>
        <p:spPr>
          <a:xfrm>
            <a:off x="838200" y="1825625"/>
            <a:ext cx="4921397" cy="4351338"/>
          </a:xfrm>
        </p:spPr>
        <p:txBody>
          <a:bodyPr vert="horz" lIns="91440" tIns="45720" rIns="91440" bIns="45720" rtlCol="0" anchor="t">
            <a:normAutofit/>
          </a:bodyPr>
          <a:lstStyle/>
          <a:p>
            <a:pPr marL="457200" indent="-457200">
              <a:buAutoNum type="arabicPeriod"/>
            </a:pPr>
            <a:r>
              <a:rPr lang="nl-NL" sz="3600">
                <a:effectLst/>
                <a:latin typeface="Aptos"/>
              </a:rPr>
              <a:t>Wat is ZRL eigenlijk? </a:t>
            </a:r>
            <a:br>
              <a:rPr lang="nl-NL" sz="3600">
                <a:effectLst/>
                <a:latin typeface="Aptos"/>
              </a:rPr>
            </a:br>
            <a:r>
              <a:rPr lang="nl-NL" sz="3600">
                <a:effectLst/>
                <a:latin typeface="Aptos"/>
              </a:rPr>
              <a:t>Waarom is ZRL belangrijk? </a:t>
            </a:r>
          </a:p>
          <a:p>
            <a:pPr marL="457200" indent="-457200">
              <a:buFont typeface="Arial" panose="020B0604020202020204" pitchFamily="34" charset="0"/>
              <a:buAutoNum type="arabicPeriod"/>
            </a:pPr>
            <a:r>
              <a:rPr lang="nl-NL" sz="3600">
                <a:effectLst/>
                <a:latin typeface="Aptos"/>
              </a:rPr>
              <a:t>Wat doe ik al in de begeleiding van studenten? </a:t>
            </a:r>
          </a:p>
          <a:p>
            <a:pPr marL="457200" indent="-457200">
              <a:buAutoNum type="arabicPeriod"/>
            </a:pPr>
            <a:r>
              <a:rPr lang="nl-NL" sz="3600">
                <a:effectLst/>
                <a:latin typeface="Aptos"/>
              </a:rPr>
              <a:t>Afronding </a:t>
            </a:r>
          </a:p>
          <a:p>
            <a:pPr marL="457200" indent="-457200">
              <a:buAutoNum type="arabicPeriod"/>
            </a:pPr>
            <a:endParaRPr lang="nl-NL" sz="2400">
              <a:effectLst/>
              <a:latin typeface="Aptos"/>
            </a:endParaRPr>
          </a:p>
        </p:txBody>
      </p:sp>
      <p:sp>
        <p:nvSpPr>
          <p:cNvPr id="12" name="Titel 1">
            <a:extLst>
              <a:ext uri="{FF2B5EF4-FFF2-40B4-BE49-F238E27FC236}">
                <a16:creationId xmlns:a16="http://schemas.microsoft.com/office/drawing/2014/main" id="{50FF6326-5469-D8A2-7614-CB8F93C33CE5}"/>
              </a:ext>
            </a:extLst>
          </p:cNvPr>
          <p:cNvSpPr txBox="1">
            <a:spLocks/>
          </p:cNvSpPr>
          <p:nvPr/>
        </p:nvSpPr>
        <p:spPr>
          <a:xfrm>
            <a:off x="542364" y="6257645"/>
            <a:ext cx="3256137" cy="43044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200" spc="300">
                <a:solidFill>
                  <a:srgbClr val="5A1C1D"/>
                </a:solidFill>
                <a:effectLst/>
                <a:latin typeface="Aptos" panose="020B0004020202020204" pitchFamily="34" charset="0"/>
              </a:rPr>
              <a:t>Zelfregulerend leren| 09-04</a:t>
            </a:r>
          </a:p>
        </p:txBody>
      </p:sp>
      <p:pic>
        <p:nvPicPr>
          <p:cNvPr id="14" name="Afbeelding 13">
            <a:extLst>
              <a:ext uri="{FF2B5EF4-FFF2-40B4-BE49-F238E27FC236}">
                <a16:creationId xmlns:a16="http://schemas.microsoft.com/office/drawing/2014/main" id="{71FC87DE-A616-298B-FA84-D29028C1D52F}"/>
              </a:ext>
            </a:extLst>
          </p:cNvPr>
          <p:cNvPicPr>
            <a:picLocks noChangeAspect="1"/>
          </p:cNvPicPr>
          <p:nvPr/>
        </p:nvPicPr>
        <p:blipFill>
          <a:blip r:embed="rId3"/>
          <a:stretch>
            <a:fillRect/>
          </a:stretch>
        </p:blipFill>
        <p:spPr>
          <a:xfrm>
            <a:off x="9765281" y="6217304"/>
            <a:ext cx="1982168" cy="430444"/>
          </a:xfrm>
          <a:prstGeom prst="rect">
            <a:avLst/>
          </a:prstGeom>
        </p:spPr>
      </p:pic>
      <p:grpSp>
        <p:nvGrpSpPr>
          <p:cNvPr id="3" name="Groep 2">
            <a:extLst>
              <a:ext uri="{FF2B5EF4-FFF2-40B4-BE49-F238E27FC236}">
                <a16:creationId xmlns:a16="http://schemas.microsoft.com/office/drawing/2014/main" id="{79EDD00D-1608-6D41-B6C5-E43595330139}"/>
              </a:ext>
            </a:extLst>
          </p:cNvPr>
          <p:cNvGrpSpPr/>
          <p:nvPr/>
        </p:nvGrpSpPr>
        <p:grpSpPr>
          <a:xfrm>
            <a:off x="6432404" y="1562986"/>
            <a:ext cx="5137298" cy="3732028"/>
            <a:chOff x="2870791" y="1807535"/>
            <a:chExt cx="5380074" cy="4061638"/>
          </a:xfrm>
        </p:grpSpPr>
        <p:sp>
          <p:nvSpPr>
            <p:cNvPr id="4" name="Rechthoek 3">
              <a:extLst>
                <a:ext uri="{FF2B5EF4-FFF2-40B4-BE49-F238E27FC236}">
                  <a16:creationId xmlns:a16="http://schemas.microsoft.com/office/drawing/2014/main" id="{F016C7F4-87EF-99A9-D5D7-CDC7129CF19F}"/>
                </a:ext>
              </a:extLst>
            </p:cNvPr>
            <p:cNvSpPr/>
            <p:nvPr/>
          </p:nvSpPr>
          <p:spPr>
            <a:xfrm>
              <a:off x="2870791" y="1807535"/>
              <a:ext cx="2690037" cy="2030819"/>
            </a:xfrm>
            <a:prstGeom prst="rect">
              <a:avLst/>
            </a:prstGeom>
            <a:solidFill>
              <a:srgbClr val="EA4E1B">
                <a:alpha val="36863"/>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2000">
                  <a:solidFill>
                    <a:schemeClr val="tx1"/>
                  </a:solidFill>
                </a:rPr>
                <a:t>Eigen ZRL vaardigheden</a:t>
              </a:r>
            </a:p>
          </p:txBody>
        </p:sp>
        <p:sp>
          <p:nvSpPr>
            <p:cNvPr id="5" name="Rechthoek 4">
              <a:extLst>
                <a:ext uri="{FF2B5EF4-FFF2-40B4-BE49-F238E27FC236}">
                  <a16:creationId xmlns:a16="http://schemas.microsoft.com/office/drawing/2014/main" id="{DBCEE3AA-F2AA-015A-8A24-4EE4559C90FE}"/>
                </a:ext>
              </a:extLst>
            </p:cNvPr>
            <p:cNvSpPr/>
            <p:nvPr/>
          </p:nvSpPr>
          <p:spPr>
            <a:xfrm>
              <a:off x="5560828" y="1807535"/>
              <a:ext cx="2690037" cy="2030819"/>
            </a:xfrm>
            <a:prstGeom prst="rect">
              <a:avLst/>
            </a:prstGeom>
            <a:solidFill>
              <a:srgbClr val="EA4E1B">
                <a:alpha val="36863"/>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2000">
                  <a:solidFill>
                    <a:schemeClr val="tx1"/>
                  </a:solidFill>
                </a:rPr>
                <a:t>Kennis over ZRL</a:t>
              </a:r>
            </a:p>
          </p:txBody>
        </p:sp>
        <p:sp>
          <p:nvSpPr>
            <p:cNvPr id="6" name="Rechthoek 5">
              <a:extLst>
                <a:ext uri="{FF2B5EF4-FFF2-40B4-BE49-F238E27FC236}">
                  <a16:creationId xmlns:a16="http://schemas.microsoft.com/office/drawing/2014/main" id="{E66C3B64-FD55-F050-DCC6-EE76929B7E9F}"/>
                </a:ext>
              </a:extLst>
            </p:cNvPr>
            <p:cNvSpPr/>
            <p:nvPr/>
          </p:nvSpPr>
          <p:spPr>
            <a:xfrm>
              <a:off x="2870791" y="3838354"/>
              <a:ext cx="2690037" cy="2030819"/>
            </a:xfrm>
            <a:prstGeom prst="rect">
              <a:avLst/>
            </a:prstGeom>
            <a:solidFill>
              <a:srgbClr val="EA4E1B">
                <a:alpha val="36863"/>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2000">
                  <a:solidFill>
                    <a:schemeClr val="tx1"/>
                  </a:solidFill>
                </a:rPr>
                <a:t>Geloof in eigen </a:t>
              </a:r>
              <a:br>
                <a:rPr lang="nl-NL" sz="2000">
                  <a:solidFill>
                    <a:schemeClr val="tx1"/>
                  </a:solidFill>
                </a:rPr>
              </a:br>
              <a:r>
                <a:rPr lang="nl-NL" sz="2000">
                  <a:solidFill>
                    <a:schemeClr val="tx1"/>
                  </a:solidFill>
                </a:rPr>
                <a:t>kunnen </a:t>
              </a:r>
              <a:r>
                <a:rPr lang="nl-NL" sz="2000" err="1">
                  <a:solidFill>
                    <a:schemeClr val="tx1"/>
                  </a:solidFill>
                </a:rPr>
                <a:t>tav</a:t>
              </a:r>
              <a:r>
                <a:rPr lang="nl-NL" sz="2000">
                  <a:solidFill>
                    <a:schemeClr val="tx1"/>
                  </a:solidFill>
                </a:rPr>
                <a:t> ZRL</a:t>
              </a:r>
            </a:p>
          </p:txBody>
        </p:sp>
        <p:sp>
          <p:nvSpPr>
            <p:cNvPr id="7" name="Rechthoek 6">
              <a:extLst>
                <a:ext uri="{FF2B5EF4-FFF2-40B4-BE49-F238E27FC236}">
                  <a16:creationId xmlns:a16="http://schemas.microsoft.com/office/drawing/2014/main" id="{E6D2C459-D283-5E96-8808-8BB55000EE01}"/>
                </a:ext>
              </a:extLst>
            </p:cNvPr>
            <p:cNvSpPr/>
            <p:nvPr/>
          </p:nvSpPr>
          <p:spPr>
            <a:xfrm>
              <a:off x="5560827" y="3838353"/>
              <a:ext cx="2690037" cy="2030819"/>
            </a:xfrm>
            <a:prstGeom prst="rect">
              <a:avLst/>
            </a:prstGeom>
            <a:solidFill>
              <a:srgbClr val="EA4E1B">
                <a:alpha val="36863"/>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2000">
                  <a:solidFill>
                    <a:schemeClr val="tx1"/>
                  </a:solidFill>
                </a:rPr>
                <a:t>Overtuiging over ZRL</a:t>
              </a:r>
            </a:p>
          </p:txBody>
        </p:sp>
        <p:sp>
          <p:nvSpPr>
            <p:cNvPr id="8" name="Ovaal 7">
              <a:extLst>
                <a:ext uri="{FF2B5EF4-FFF2-40B4-BE49-F238E27FC236}">
                  <a16:creationId xmlns:a16="http://schemas.microsoft.com/office/drawing/2014/main" id="{78BBCF28-0F7A-5E8F-0457-28DBEA2306BF}"/>
                </a:ext>
              </a:extLst>
            </p:cNvPr>
            <p:cNvSpPr/>
            <p:nvPr/>
          </p:nvSpPr>
          <p:spPr>
            <a:xfrm>
              <a:off x="4293630" y="3093965"/>
              <a:ext cx="2534393" cy="1488772"/>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2000">
                  <a:solidFill>
                    <a:schemeClr val="tx1"/>
                  </a:solidFill>
                </a:rPr>
                <a:t>Opleidersrol </a:t>
              </a:r>
              <a:br>
                <a:rPr lang="nl-NL" sz="2000">
                  <a:solidFill>
                    <a:schemeClr val="tx1"/>
                  </a:solidFill>
                </a:rPr>
              </a:br>
              <a:r>
                <a:rPr lang="nl-NL" sz="2000">
                  <a:solidFill>
                    <a:schemeClr val="tx1"/>
                  </a:solidFill>
                </a:rPr>
                <a:t>bij ZRL-vaardigheden</a:t>
              </a:r>
            </a:p>
          </p:txBody>
        </p:sp>
      </p:grpSp>
    </p:spTree>
    <p:extLst>
      <p:ext uri="{BB962C8B-B14F-4D97-AF65-F5344CB8AC3E}">
        <p14:creationId xmlns:p14="http://schemas.microsoft.com/office/powerpoint/2010/main" val="2698391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DA105E-BA16-FDC3-06A8-079439E16AB1}"/>
              </a:ext>
            </a:extLst>
          </p:cNvPr>
          <p:cNvSpPr>
            <a:spLocks noGrp="1"/>
          </p:cNvSpPr>
          <p:nvPr>
            <p:ph type="title"/>
          </p:nvPr>
        </p:nvSpPr>
        <p:spPr>
          <a:xfrm>
            <a:off x="838200" y="2766218"/>
            <a:ext cx="10515600" cy="1325563"/>
          </a:xfrm>
        </p:spPr>
        <p:txBody>
          <a:bodyPr>
            <a:normAutofit/>
          </a:bodyPr>
          <a:lstStyle/>
          <a:p>
            <a:pPr algn="ctr"/>
            <a:r>
              <a:rPr lang="nl-NL" b="1">
                <a:solidFill>
                  <a:srgbClr val="EA4E1B"/>
                </a:solidFill>
                <a:effectLst/>
                <a:latin typeface="Aptos" panose="020B0004020202020204" pitchFamily="34" charset="0"/>
              </a:rPr>
              <a:t>Wat weet je van Zelfregulerend leren?</a:t>
            </a:r>
          </a:p>
        </p:txBody>
      </p:sp>
      <p:pic>
        <p:nvPicPr>
          <p:cNvPr id="5" name="Afbeelding 4">
            <a:extLst>
              <a:ext uri="{FF2B5EF4-FFF2-40B4-BE49-F238E27FC236}">
                <a16:creationId xmlns:a16="http://schemas.microsoft.com/office/drawing/2014/main" id="{07EA1196-46FD-BBB0-ACC3-26C73016F12C}"/>
              </a:ext>
            </a:extLst>
          </p:cNvPr>
          <p:cNvPicPr>
            <a:picLocks noChangeAspect="1"/>
          </p:cNvPicPr>
          <p:nvPr/>
        </p:nvPicPr>
        <p:blipFill>
          <a:blip r:embed="rId3"/>
          <a:stretch>
            <a:fillRect/>
          </a:stretch>
        </p:blipFill>
        <p:spPr>
          <a:xfrm>
            <a:off x="9765281" y="6217304"/>
            <a:ext cx="1982168" cy="430444"/>
          </a:xfrm>
          <a:prstGeom prst="rect">
            <a:avLst/>
          </a:prstGeom>
        </p:spPr>
      </p:pic>
      <p:sp>
        <p:nvSpPr>
          <p:cNvPr id="3" name="Titel 1">
            <a:extLst>
              <a:ext uri="{FF2B5EF4-FFF2-40B4-BE49-F238E27FC236}">
                <a16:creationId xmlns:a16="http://schemas.microsoft.com/office/drawing/2014/main" id="{3F313BEB-07A3-8120-7C89-839DFC148C96}"/>
              </a:ext>
            </a:extLst>
          </p:cNvPr>
          <p:cNvSpPr txBox="1">
            <a:spLocks/>
          </p:cNvSpPr>
          <p:nvPr/>
        </p:nvSpPr>
        <p:spPr>
          <a:xfrm>
            <a:off x="542364" y="6257645"/>
            <a:ext cx="3256137" cy="43044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200" spc="300">
                <a:solidFill>
                  <a:srgbClr val="5A1C1D"/>
                </a:solidFill>
                <a:effectLst/>
                <a:latin typeface="Aptos" panose="020B0004020202020204" pitchFamily="34" charset="0"/>
              </a:rPr>
              <a:t>Zelfregulerend leren| 09-04</a:t>
            </a:r>
          </a:p>
        </p:txBody>
      </p:sp>
    </p:spTree>
    <p:extLst>
      <p:ext uri="{BB962C8B-B14F-4D97-AF65-F5344CB8AC3E}">
        <p14:creationId xmlns:p14="http://schemas.microsoft.com/office/powerpoint/2010/main" val="903747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2E97F2-58F0-F7C2-BD2F-F10270CF19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4E3962-3289-D781-360D-0AB268B0366C}"/>
              </a:ext>
            </a:extLst>
          </p:cNvPr>
          <p:cNvSpPr>
            <a:spLocks noGrp="1"/>
          </p:cNvSpPr>
          <p:nvPr>
            <p:ph type="title"/>
          </p:nvPr>
        </p:nvSpPr>
        <p:spPr/>
        <p:txBody>
          <a:bodyPr/>
          <a:lstStyle/>
          <a:p>
            <a:r>
              <a:rPr lang="nl-NL" sz="4300" b="1">
                <a:solidFill>
                  <a:srgbClr val="EA4E1B"/>
                </a:solidFill>
                <a:latin typeface="Aptos" panose="020B0004020202020204" pitchFamily="34" charset="0"/>
              </a:rPr>
              <a:t>Zelfregulerend leren?</a:t>
            </a:r>
          </a:p>
        </p:txBody>
      </p:sp>
      <p:sp>
        <p:nvSpPr>
          <p:cNvPr id="3" name="Content Placeholder 2">
            <a:extLst>
              <a:ext uri="{FF2B5EF4-FFF2-40B4-BE49-F238E27FC236}">
                <a16:creationId xmlns:a16="http://schemas.microsoft.com/office/drawing/2014/main" id="{248BBF6B-4070-B698-C357-2FFAE56D0ED2}"/>
              </a:ext>
            </a:extLst>
          </p:cNvPr>
          <p:cNvSpPr>
            <a:spLocks noGrp="1"/>
          </p:cNvSpPr>
          <p:nvPr>
            <p:ph idx="1"/>
          </p:nvPr>
        </p:nvSpPr>
        <p:spPr>
          <a:xfrm>
            <a:off x="838200" y="1802494"/>
            <a:ext cx="10515600" cy="4098575"/>
          </a:xfrm>
        </p:spPr>
        <p:txBody>
          <a:bodyPr vert="horz" lIns="91440" tIns="45720" rIns="91440" bIns="45720" rtlCol="0" anchor="t">
            <a:normAutofit/>
          </a:bodyPr>
          <a:lstStyle/>
          <a:p>
            <a:pPr marL="0" indent="0" algn="ctr">
              <a:buNone/>
            </a:pPr>
            <a:r>
              <a:rPr lang="nl-NL" sz="4000" b="0" i="0" u="none" strike="noStrike">
                <a:solidFill>
                  <a:srgbClr val="000000"/>
                </a:solidFill>
                <a:effectLst/>
                <a:latin typeface="Calibri" panose="020F0502020204030204" pitchFamily="34" charset="0"/>
              </a:rPr>
              <a:t>“Zelfregulerend leren is het cyclische proces waarbij een lerende zijn gedrag, gedachten, gevoelens en motivatie zelf richting geeft met het oog op het bereiken van zijn leerdoelen en afhankelijk van zijn context.”   </a:t>
            </a:r>
            <a:r>
              <a:rPr lang="nl-NL" sz="4000" b="0" i="0">
                <a:solidFill>
                  <a:srgbClr val="000000"/>
                </a:solidFill>
                <a:effectLst/>
                <a:latin typeface="Calibri" panose="020F0502020204030204" pitchFamily="34" charset="0"/>
              </a:rPr>
              <a:t>​</a:t>
            </a:r>
          </a:p>
          <a:p>
            <a:pPr marL="0" indent="0" algn="ctr">
              <a:buNone/>
            </a:pPr>
            <a:r>
              <a:rPr lang="nl-NL" sz="1800" b="0" i="0">
                <a:solidFill>
                  <a:srgbClr val="000000"/>
                </a:solidFill>
                <a:effectLst/>
                <a:latin typeface="Calibri" panose="020F0502020204030204" pitchFamily="34" charset="0"/>
              </a:rPr>
              <a:t>(Peeters, </a:t>
            </a:r>
            <a:r>
              <a:rPr lang="nl-NL" sz="1800" b="0" i="0" u="none" strike="noStrike">
                <a:solidFill>
                  <a:srgbClr val="000000"/>
                </a:solidFill>
                <a:effectLst/>
                <a:latin typeface="Calibri" panose="020F0502020204030204" pitchFamily="34" charset="0"/>
              </a:rPr>
              <a:t>2022, p.12)</a:t>
            </a:r>
            <a:endParaRPr lang="nl-NL" b="0" i="0">
              <a:solidFill>
                <a:srgbClr val="000000"/>
              </a:solidFill>
              <a:effectLst/>
              <a:latin typeface="Arial" panose="020B0604020202020204" pitchFamily="34" charset="0"/>
            </a:endParaRPr>
          </a:p>
          <a:p>
            <a:pPr marL="0" indent="0" algn="ctr">
              <a:buNone/>
            </a:pPr>
            <a:endParaRPr lang="en-US">
              <a:ea typeface="Calibri"/>
              <a:cs typeface="Calibri"/>
            </a:endParaRPr>
          </a:p>
        </p:txBody>
      </p:sp>
      <p:sp>
        <p:nvSpPr>
          <p:cNvPr id="6" name="Titel 1">
            <a:extLst>
              <a:ext uri="{FF2B5EF4-FFF2-40B4-BE49-F238E27FC236}">
                <a16:creationId xmlns:a16="http://schemas.microsoft.com/office/drawing/2014/main" id="{5370883B-01CB-9241-5EFC-3EB8FB5A3FEC}"/>
              </a:ext>
            </a:extLst>
          </p:cNvPr>
          <p:cNvSpPr txBox="1">
            <a:spLocks/>
          </p:cNvSpPr>
          <p:nvPr/>
        </p:nvSpPr>
        <p:spPr>
          <a:xfrm>
            <a:off x="542364" y="6257645"/>
            <a:ext cx="3256137" cy="43044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200" spc="300">
                <a:solidFill>
                  <a:srgbClr val="5A1C1D"/>
                </a:solidFill>
                <a:effectLst/>
                <a:latin typeface="Aptos" panose="020B0004020202020204" pitchFamily="34" charset="0"/>
              </a:rPr>
              <a:t>Zelfregulerend leren| 09-04</a:t>
            </a:r>
          </a:p>
        </p:txBody>
      </p:sp>
      <p:pic>
        <p:nvPicPr>
          <p:cNvPr id="7" name="Afbeelding 6">
            <a:extLst>
              <a:ext uri="{FF2B5EF4-FFF2-40B4-BE49-F238E27FC236}">
                <a16:creationId xmlns:a16="http://schemas.microsoft.com/office/drawing/2014/main" id="{4CB6E0FA-5D5E-5825-CCCD-350127AF606A}"/>
              </a:ext>
            </a:extLst>
          </p:cNvPr>
          <p:cNvPicPr>
            <a:picLocks noChangeAspect="1"/>
          </p:cNvPicPr>
          <p:nvPr/>
        </p:nvPicPr>
        <p:blipFill>
          <a:blip r:embed="rId2"/>
          <a:stretch>
            <a:fillRect/>
          </a:stretch>
        </p:blipFill>
        <p:spPr>
          <a:xfrm>
            <a:off x="9765281" y="6217304"/>
            <a:ext cx="1982168" cy="430444"/>
          </a:xfrm>
          <a:prstGeom prst="rect">
            <a:avLst/>
          </a:prstGeom>
        </p:spPr>
      </p:pic>
    </p:spTree>
    <p:extLst>
      <p:ext uri="{BB962C8B-B14F-4D97-AF65-F5344CB8AC3E}">
        <p14:creationId xmlns:p14="http://schemas.microsoft.com/office/powerpoint/2010/main" val="1249118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26EC70-FA09-DC70-C0D4-A34A56AA113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EED467-B491-A131-5962-B19D37FB3290}"/>
              </a:ext>
            </a:extLst>
          </p:cNvPr>
          <p:cNvSpPr>
            <a:spLocks noGrp="1"/>
          </p:cNvSpPr>
          <p:nvPr>
            <p:ph type="title"/>
          </p:nvPr>
        </p:nvSpPr>
        <p:spPr/>
        <p:txBody>
          <a:bodyPr/>
          <a:lstStyle/>
          <a:p>
            <a:r>
              <a:rPr lang="nl-NL" sz="4400" b="0" i="1" u="none" strike="noStrike">
                <a:solidFill>
                  <a:srgbClr val="000000"/>
                </a:solidFill>
                <a:effectLst/>
                <a:latin typeface="Calibri" panose="020F0502020204030204" pitchFamily="34" charset="0"/>
              </a:rPr>
              <a:t>gedrag, gedachten, gevoelens en motivatie</a:t>
            </a:r>
            <a:r>
              <a:rPr lang="nl-NL" sz="4400" b="0" i="0" u="none" strike="noStrike">
                <a:solidFill>
                  <a:srgbClr val="000000"/>
                </a:solidFill>
                <a:effectLst/>
                <a:latin typeface="Calibri" panose="020F0502020204030204" pitchFamily="34" charset="0"/>
              </a:rPr>
              <a:t>?</a:t>
            </a:r>
            <a:endParaRPr lang="nl-NL" sz="4300" b="1">
              <a:solidFill>
                <a:srgbClr val="EA4E1B"/>
              </a:solidFill>
              <a:latin typeface="Aptos" panose="020B0004020202020204" pitchFamily="34" charset="0"/>
            </a:endParaRPr>
          </a:p>
        </p:txBody>
      </p:sp>
      <p:sp>
        <p:nvSpPr>
          <p:cNvPr id="3" name="Content Placeholder 2">
            <a:extLst>
              <a:ext uri="{FF2B5EF4-FFF2-40B4-BE49-F238E27FC236}">
                <a16:creationId xmlns:a16="http://schemas.microsoft.com/office/drawing/2014/main" id="{EE45F1CE-9564-658D-154C-960F5658E900}"/>
              </a:ext>
            </a:extLst>
          </p:cNvPr>
          <p:cNvSpPr>
            <a:spLocks noGrp="1"/>
          </p:cNvSpPr>
          <p:nvPr>
            <p:ph idx="1"/>
          </p:nvPr>
        </p:nvSpPr>
        <p:spPr>
          <a:xfrm>
            <a:off x="838200" y="1802495"/>
            <a:ext cx="10515600" cy="3253010"/>
          </a:xfrm>
        </p:spPr>
        <p:txBody>
          <a:bodyPr vert="horz" lIns="91440" tIns="45720" rIns="91440" bIns="45720" rtlCol="0" anchor="t">
            <a:normAutofit/>
          </a:bodyPr>
          <a:lstStyle/>
          <a:p>
            <a:pPr marL="0" indent="0">
              <a:buNone/>
            </a:pPr>
            <a:r>
              <a:rPr lang="nl-NL" sz="3200" b="1" noProof="0">
                <a:solidFill>
                  <a:srgbClr val="EA4E1B"/>
                </a:solidFill>
                <a:latin typeface="Aptos" panose="020B0004020202020204" pitchFamily="34" charset="0"/>
              </a:rPr>
              <a:t>Drie strategieën:</a:t>
            </a:r>
            <a:r>
              <a:rPr lang="nl-NL" sz="3200" noProof="0">
                <a:ea typeface="Calibri"/>
                <a:cs typeface="Calibri"/>
              </a:rPr>
              <a:t> </a:t>
            </a:r>
          </a:p>
          <a:p>
            <a:pPr marL="514350" indent="-514350">
              <a:buFont typeface="Arial" panose="020B0604020202020204" pitchFamily="34" charset="0"/>
              <a:buAutoNum type="arabicPeriod"/>
            </a:pPr>
            <a:r>
              <a:rPr lang="nl-NL" sz="3200" noProof="0">
                <a:ea typeface="Calibri"/>
                <a:cs typeface="Calibri"/>
              </a:rPr>
              <a:t>Cognitieve strategieën</a:t>
            </a:r>
            <a:br>
              <a:rPr lang="nl-NL" sz="3200" noProof="0">
                <a:ea typeface="Calibri"/>
                <a:cs typeface="Calibri"/>
              </a:rPr>
            </a:br>
            <a:endParaRPr lang="nl-NL" sz="3200" noProof="0">
              <a:ea typeface="Calibri"/>
              <a:cs typeface="Calibri"/>
            </a:endParaRPr>
          </a:p>
          <a:p>
            <a:pPr marL="514350" indent="-514350">
              <a:buFont typeface="Arial" panose="020B0604020202020204" pitchFamily="34" charset="0"/>
              <a:buAutoNum type="arabicPeriod"/>
            </a:pPr>
            <a:r>
              <a:rPr lang="nl-NL" sz="3200" noProof="0">
                <a:ea typeface="Calibri"/>
                <a:cs typeface="Calibri"/>
              </a:rPr>
              <a:t>Metacognitieve strategieën</a:t>
            </a:r>
            <a:br>
              <a:rPr lang="nl-NL" sz="3200" noProof="0">
                <a:ea typeface="Calibri"/>
                <a:cs typeface="Calibri"/>
              </a:rPr>
            </a:br>
            <a:endParaRPr lang="nl-NL" sz="3200" noProof="0">
              <a:ea typeface="Calibri"/>
              <a:cs typeface="Calibri"/>
            </a:endParaRPr>
          </a:p>
          <a:p>
            <a:pPr marL="514350" indent="-514350">
              <a:buFont typeface="Arial" panose="020B0604020202020204" pitchFamily="34" charset="0"/>
              <a:buAutoNum type="arabicPeriod"/>
            </a:pPr>
            <a:r>
              <a:rPr lang="nl-NL" sz="3200" noProof="0">
                <a:ea typeface="Calibri"/>
                <a:cs typeface="Calibri"/>
              </a:rPr>
              <a:t>‘Resource management’ strategieën</a:t>
            </a:r>
          </a:p>
          <a:p>
            <a:pPr marL="0" indent="0">
              <a:buNone/>
            </a:pPr>
            <a:endParaRPr lang="en-US">
              <a:ea typeface="Calibri"/>
              <a:cs typeface="Calibri"/>
            </a:endParaRPr>
          </a:p>
        </p:txBody>
      </p:sp>
      <p:sp>
        <p:nvSpPr>
          <p:cNvPr id="6" name="Titel 1">
            <a:extLst>
              <a:ext uri="{FF2B5EF4-FFF2-40B4-BE49-F238E27FC236}">
                <a16:creationId xmlns:a16="http://schemas.microsoft.com/office/drawing/2014/main" id="{AEB0092C-0652-998C-15AB-67481BC80C07}"/>
              </a:ext>
            </a:extLst>
          </p:cNvPr>
          <p:cNvSpPr txBox="1">
            <a:spLocks/>
          </p:cNvSpPr>
          <p:nvPr/>
        </p:nvSpPr>
        <p:spPr>
          <a:xfrm>
            <a:off x="687219" y="6295979"/>
            <a:ext cx="3256137" cy="43044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200" spc="300">
                <a:solidFill>
                  <a:srgbClr val="5A1C1D"/>
                </a:solidFill>
                <a:effectLst/>
                <a:latin typeface="Aptos" panose="020B0004020202020204" pitchFamily="34" charset="0"/>
              </a:rPr>
              <a:t>Zelfregulerend leren| 09-04</a:t>
            </a:r>
          </a:p>
        </p:txBody>
      </p:sp>
      <p:pic>
        <p:nvPicPr>
          <p:cNvPr id="7" name="Afbeelding 6">
            <a:extLst>
              <a:ext uri="{FF2B5EF4-FFF2-40B4-BE49-F238E27FC236}">
                <a16:creationId xmlns:a16="http://schemas.microsoft.com/office/drawing/2014/main" id="{E67F36AB-7DA8-34A2-F8C6-369C94B2AEA1}"/>
              </a:ext>
            </a:extLst>
          </p:cNvPr>
          <p:cNvPicPr>
            <a:picLocks noChangeAspect="1"/>
          </p:cNvPicPr>
          <p:nvPr/>
        </p:nvPicPr>
        <p:blipFill>
          <a:blip r:embed="rId2"/>
          <a:stretch>
            <a:fillRect/>
          </a:stretch>
        </p:blipFill>
        <p:spPr>
          <a:xfrm>
            <a:off x="9765281" y="6217304"/>
            <a:ext cx="1982168" cy="430444"/>
          </a:xfrm>
          <a:prstGeom prst="rect">
            <a:avLst/>
          </a:prstGeom>
        </p:spPr>
      </p:pic>
      <p:sp>
        <p:nvSpPr>
          <p:cNvPr id="8" name="Content Placeholder 2">
            <a:extLst>
              <a:ext uri="{FF2B5EF4-FFF2-40B4-BE49-F238E27FC236}">
                <a16:creationId xmlns:a16="http://schemas.microsoft.com/office/drawing/2014/main" id="{224B4D5E-E521-8AE6-3D00-41AB6BEC4BC2}"/>
              </a:ext>
            </a:extLst>
          </p:cNvPr>
          <p:cNvSpPr txBox="1">
            <a:spLocks/>
          </p:cNvSpPr>
          <p:nvPr/>
        </p:nvSpPr>
        <p:spPr>
          <a:xfrm>
            <a:off x="990600" y="4082901"/>
            <a:ext cx="10515600" cy="112500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a:ea typeface="Calibri"/>
              <a:cs typeface="Calibri"/>
            </a:endParaRPr>
          </a:p>
        </p:txBody>
      </p:sp>
      <p:sp>
        <p:nvSpPr>
          <p:cNvPr id="4" name="Content Placeholder 2">
            <a:extLst>
              <a:ext uri="{FF2B5EF4-FFF2-40B4-BE49-F238E27FC236}">
                <a16:creationId xmlns:a16="http://schemas.microsoft.com/office/drawing/2014/main" id="{1D889F9C-2878-6DED-5A87-F66070456654}"/>
              </a:ext>
            </a:extLst>
          </p:cNvPr>
          <p:cNvSpPr txBox="1">
            <a:spLocks/>
          </p:cNvSpPr>
          <p:nvPr/>
        </p:nvSpPr>
        <p:spPr>
          <a:xfrm>
            <a:off x="1191285" y="2564382"/>
            <a:ext cx="6315740" cy="151851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Arial" panose="020B0604020202020204" pitchFamily="34" charset="0"/>
              <a:buAutoNum type="arabicPeriod"/>
            </a:pPr>
            <a:endParaRPr lang="en-US">
              <a:ea typeface="Calibri"/>
              <a:cs typeface="Calibri"/>
            </a:endParaRPr>
          </a:p>
        </p:txBody>
      </p:sp>
      <p:grpSp>
        <p:nvGrpSpPr>
          <p:cNvPr id="13" name="Groep 12">
            <a:extLst>
              <a:ext uri="{FF2B5EF4-FFF2-40B4-BE49-F238E27FC236}">
                <a16:creationId xmlns:a16="http://schemas.microsoft.com/office/drawing/2014/main" id="{52CFDDEE-D75E-F953-B400-7EAF746D0D5F}"/>
              </a:ext>
            </a:extLst>
          </p:cNvPr>
          <p:cNvGrpSpPr/>
          <p:nvPr/>
        </p:nvGrpSpPr>
        <p:grpSpPr>
          <a:xfrm>
            <a:off x="5260063" y="1634561"/>
            <a:ext cx="6663456" cy="1200329"/>
            <a:chOff x="5260063" y="1634561"/>
            <a:chExt cx="6663456" cy="1200329"/>
          </a:xfrm>
        </p:grpSpPr>
        <p:sp>
          <p:nvSpPr>
            <p:cNvPr id="16" name="Tekstvak 15">
              <a:extLst>
                <a:ext uri="{FF2B5EF4-FFF2-40B4-BE49-F238E27FC236}">
                  <a16:creationId xmlns:a16="http://schemas.microsoft.com/office/drawing/2014/main" id="{C33856C9-713A-860A-B99C-8245A97B0C36}"/>
                </a:ext>
              </a:extLst>
            </p:cNvPr>
            <p:cNvSpPr txBox="1"/>
            <p:nvPr/>
          </p:nvSpPr>
          <p:spPr>
            <a:xfrm>
              <a:off x="6334817" y="1634561"/>
              <a:ext cx="5588702" cy="1200329"/>
            </a:xfrm>
            <a:prstGeom prst="rect">
              <a:avLst/>
            </a:prstGeom>
            <a:noFill/>
          </p:spPr>
          <p:txBody>
            <a:bodyPr wrap="square" rtlCol="0">
              <a:spAutoFit/>
            </a:bodyPr>
            <a:lstStyle/>
            <a:p>
              <a:pPr algn="l" rtl="0" fontAlgn="base"/>
              <a:r>
                <a:rPr lang="nl-NL" sz="1800" b="0" i="0">
                  <a:solidFill>
                    <a:srgbClr val="000000"/>
                  </a:solidFill>
                  <a:effectLst/>
                </a:rPr>
                <a:t>Gespreid leren </a:t>
              </a:r>
            </a:p>
            <a:p>
              <a:pPr algn="l" rtl="0" fontAlgn="base"/>
              <a:r>
                <a:rPr lang="nl-NL" sz="1800" b="0" i="0">
                  <a:solidFill>
                    <a:srgbClr val="000000"/>
                  </a:solidFill>
                  <a:effectLst/>
                </a:rPr>
                <a:t>Oefentoetsen: jezelf ondervragen / aan jezelf uitleggen </a:t>
              </a:r>
            </a:p>
            <a:p>
              <a:pPr algn="l" rtl="0" fontAlgn="base"/>
              <a:r>
                <a:rPr lang="nl-NL" sz="1800" b="0" i="0">
                  <a:solidFill>
                    <a:srgbClr val="000000"/>
                  </a:solidFill>
                  <a:effectLst/>
                </a:rPr>
                <a:t>Gemengd leren (</a:t>
              </a:r>
              <a:r>
                <a:rPr lang="nl-NL" sz="1800" b="0" i="0" err="1">
                  <a:solidFill>
                    <a:srgbClr val="000000"/>
                  </a:solidFill>
                  <a:effectLst/>
                </a:rPr>
                <a:t>mixing</a:t>
              </a:r>
              <a:r>
                <a:rPr lang="nl-NL" sz="1800" b="0" i="0">
                  <a:solidFill>
                    <a:srgbClr val="000000"/>
                  </a:solidFill>
                  <a:effectLst/>
                </a:rPr>
                <a:t> en </a:t>
              </a:r>
              <a:r>
                <a:rPr lang="nl-NL" sz="1800" b="0" i="0" err="1">
                  <a:solidFill>
                    <a:srgbClr val="000000"/>
                  </a:solidFill>
                  <a:effectLst/>
                </a:rPr>
                <a:t>blocking</a:t>
              </a:r>
              <a:r>
                <a:rPr lang="nl-NL" sz="1800" b="0" i="0">
                  <a:solidFill>
                    <a:srgbClr val="000000"/>
                  </a:solidFill>
                  <a:effectLst/>
                </a:rPr>
                <a:t>) </a:t>
              </a:r>
            </a:p>
            <a:p>
              <a:endParaRPr lang="nl-NL"/>
            </a:p>
          </p:txBody>
        </p:sp>
        <p:cxnSp>
          <p:nvCxnSpPr>
            <p:cNvPr id="19" name="Rechte verbindingslijn met pijl 18">
              <a:extLst>
                <a:ext uri="{FF2B5EF4-FFF2-40B4-BE49-F238E27FC236}">
                  <a16:creationId xmlns:a16="http://schemas.microsoft.com/office/drawing/2014/main" id="{A0093894-CCEA-A725-06CA-14277D25E7C7}"/>
                </a:ext>
              </a:extLst>
            </p:cNvPr>
            <p:cNvCxnSpPr/>
            <p:nvPr/>
          </p:nvCxnSpPr>
          <p:spPr>
            <a:xfrm flipV="1">
              <a:off x="5260063" y="2064190"/>
              <a:ext cx="1010520" cy="500192"/>
            </a:xfrm>
            <a:prstGeom prst="straightConnector1">
              <a:avLst/>
            </a:prstGeom>
            <a:ln w="57150">
              <a:tailEnd type="triangle"/>
            </a:ln>
          </p:spPr>
          <p:style>
            <a:lnRef idx="1">
              <a:schemeClr val="accent2"/>
            </a:lnRef>
            <a:fillRef idx="0">
              <a:schemeClr val="accent2"/>
            </a:fillRef>
            <a:effectRef idx="0">
              <a:schemeClr val="accent2"/>
            </a:effectRef>
            <a:fontRef idx="minor">
              <a:schemeClr val="tx1"/>
            </a:fontRef>
          </p:style>
        </p:cxnSp>
      </p:grpSp>
      <p:grpSp>
        <p:nvGrpSpPr>
          <p:cNvPr id="14" name="Groep 13">
            <a:extLst>
              <a:ext uri="{FF2B5EF4-FFF2-40B4-BE49-F238E27FC236}">
                <a16:creationId xmlns:a16="http://schemas.microsoft.com/office/drawing/2014/main" id="{71EEE2B4-2E7A-B4DC-E2E9-EDA54700839B}"/>
              </a:ext>
            </a:extLst>
          </p:cNvPr>
          <p:cNvGrpSpPr/>
          <p:nvPr/>
        </p:nvGrpSpPr>
        <p:grpSpPr>
          <a:xfrm>
            <a:off x="5260063" y="4936050"/>
            <a:ext cx="4681379" cy="923330"/>
            <a:chOff x="5260063" y="4936050"/>
            <a:chExt cx="4681379" cy="923330"/>
          </a:xfrm>
        </p:grpSpPr>
        <p:sp>
          <p:nvSpPr>
            <p:cNvPr id="11" name="Tekstvak 10">
              <a:extLst>
                <a:ext uri="{FF2B5EF4-FFF2-40B4-BE49-F238E27FC236}">
                  <a16:creationId xmlns:a16="http://schemas.microsoft.com/office/drawing/2014/main" id="{C2E7F514-4292-BC21-34B5-825E5D8DD6AB}"/>
                </a:ext>
              </a:extLst>
            </p:cNvPr>
            <p:cNvSpPr txBox="1"/>
            <p:nvPr/>
          </p:nvSpPr>
          <p:spPr>
            <a:xfrm>
              <a:off x="6270583" y="4936050"/>
              <a:ext cx="3670859" cy="923330"/>
            </a:xfrm>
            <a:prstGeom prst="rect">
              <a:avLst/>
            </a:prstGeom>
            <a:noFill/>
          </p:spPr>
          <p:txBody>
            <a:bodyPr wrap="square" rtlCol="0">
              <a:spAutoFit/>
            </a:bodyPr>
            <a:lstStyle/>
            <a:p>
              <a:pPr algn="l" rtl="0" fontAlgn="base"/>
              <a:r>
                <a:rPr lang="nl-NL" sz="1800" b="0" i="0">
                  <a:solidFill>
                    <a:srgbClr val="000000"/>
                  </a:solidFill>
                  <a:effectLst/>
                  <a:latin typeface="Aptos" panose="020B0004020202020204" pitchFamily="34" charset="0"/>
                </a:rPr>
                <a:t>Jezelf motiveren </a:t>
              </a:r>
            </a:p>
            <a:p>
              <a:pPr algn="l" rtl="0" fontAlgn="base"/>
              <a:r>
                <a:rPr lang="nl-NL">
                  <a:solidFill>
                    <a:srgbClr val="000000"/>
                  </a:solidFill>
                  <a:latin typeface="Aptos" panose="020B0004020202020204" pitchFamily="34" charset="0"/>
                </a:rPr>
                <a:t>Geschikte leeromgeving creëren</a:t>
              </a:r>
              <a:br>
                <a:rPr lang="nl-NL">
                  <a:solidFill>
                    <a:srgbClr val="000000"/>
                  </a:solidFill>
                  <a:latin typeface="Aptos" panose="020B0004020202020204" pitchFamily="34" charset="0"/>
                </a:rPr>
              </a:br>
              <a:r>
                <a:rPr lang="nl-NL">
                  <a:solidFill>
                    <a:srgbClr val="000000"/>
                  </a:solidFill>
                  <a:latin typeface="Aptos" panose="020B0004020202020204" pitchFamily="34" charset="0"/>
                </a:rPr>
                <a:t>Gepaste hulp vragen</a:t>
              </a:r>
            </a:p>
          </p:txBody>
        </p:sp>
        <p:cxnSp>
          <p:nvCxnSpPr>
            <p:cNvPr id="12" name="Rechte verbindingslijn met pijl 11">
              <a:extLst>
                <a:ext uri="{FF2B5EF4-FFF2-40B4-BE49-F238E27FC236}">
                  <a16:creationId xmlns:a16="http://schemas.microsoft.com/office/drawing/2014/main" id="{D029494E-63C8-AD16-50B2-C9ED23CA2E3A}"/>
                </a:ext>
              </a:extLst>
            </p:cNvPr>
            <p:cNvCxnSpPr>
              <a:cxnSpLocks/>
              <a:endCxn id="11" idx="1"/>
            </p:cNvCxnSpPr>
            <p:nvPr/>
          </p:nvCxnSpPr>
          <p:spPr>
            <a:xfrm>
              <a:off x="5260063" y="4959839"/>
              <a:ext cx="1010520" cy="437876"/>
            </a:xfrm>
            <a:prstGeom prst="straightConnector1">
              <a:avLst/>
            </a:prstGeom>
            <a:ln w="57150">
              <a:tailEnd type="triangle"/>
            </a:ln>
          </p:spPr>
          <p:style>
            <a:lnRef idx="1">
              <a:schemeClr val="accent2"/>
            </a:lnRef>
            <a:fillRef idx="0">
              <a:schemeClr val="accent2"/>
            </a:fillRef>
            <a:effectRef idx="0">
              <a:schemeClr val="accent2"/>
            </a:effectRef>
            <a:fontRef idx="minor">
              <a:schemeClr val="tx1"/>
            </a:fontRef>
          </p:style>
        </p:cxnSp>
      </p:grpSp>
      <p:grpSp>
        <p:nvGrpSpPr>
          <p:cNvPr id="17" name="Groep 16">
            <a:extLst>
              <a:ext uri="{FF2B5EF4-FFF2-40B4-BE49-F238E27FC236}">
                <a16:creationId xmlns:a16="http://schemas.microsoft.com/office/drawing/2014/main" id="{F9138E56-FF11-03F8-DDC7-53DDD612FD9E}"/>
              </a:ext>
            </a:extLst>
          </p:cNvPr>
          <p:cNvGrpSpPr/>
          <p:nvPr/>
        </p:nvGrpSpPr>
        <p:grpSpPr>
          <a:xfrm>
            <a:off x="6096000" y="3206141"/>
            <a:ext cx="5225310" cy="923330"/>
            <a:chOff x="6096000" y="3206141"/>
            <a:chExt cx="5225310" cy="923330"/>
          </a:xfrm>
        </p:grpSpPr>
        <p:cxnSp>
          <p:nvCxnSpPr>
            <p:cNvPr id="9" name="Rechte verbindingslijn met pijl 8">
              <a:extLst>
                <a:ext uri="{FF2B5EF4-FFF2-40B4-BE49-F238E27FC236}">
                  <a16:creationId xmlns:a16="http://schemas.microsoft.com/office/drawing/2014/main" id="{A4DA3B57-C15D-3D38-3523-0941DEDE02F7}"/>
                </a:ext>
              </a:extLst>
            </p:cNvPr>
            <p:cNvCxnSpPr>
              <a:cxnSpLocks/>
            </p:cNvCxnSpPr>
            <p:nvPr/>
          </p:nvCxnSpPr>
          <p:spPr>
            <a:xfrm>
              <a:off x="6096000" y="3651859"/>
              <a:ext cx="1092215" cy="0"/>
            </a:xfrm>
            <a:prstGeom prst="straightConnector1">
              <a:avLst/>
            </a:prstGeom>
            <a:ln w="57150">
              <a:tailEnd type="triangle"/>
            </a:ln>
          </p:spPr>
          <p:style>
            <a:lnRef idx="1">
              <a:schemeClr val="accent2"/>
            </a:lnRef>
            <a:fillRef idx="0">
              <a:schemeClr val="accent2"/>
            </a:fillRef>
            <a:effectRef idx="0">
              <a:schemeClr val="accent2"/>
            </a:effectRef>
            <a:fontRef idx="minor">
              <a:schemeClr val="tx1"/>
            </a:fontRef>
          </p:style>
        </p:cxnSp>
        <p:sp>
          <p:nvSpPr>
            <p:cNvPr id="15" name="Tekstvak 14">
              <a:extLst>
                <a:ext uri="{FF2B5EF4-FFF2-40B4-BE49-F238E27FC236}">
                  <a16:creationId xmlns:a16="http://schemas.microsoft.com/office/drawing/2014/main" id="{03D26D23-439A-E3C2-3E73-464B8E6B89E4}"/>
                </a:ext>
              </a:extLst>
            </p:cNvPr>
            <p:cNvSpPr txBox="1"/>
            <p:nvPr/>
          </p:nvSpPr>
          <p:spPr>
            <a:xfrm>
              <a:off x="7188215" y="3206141"/>
              <a:ext cx="4133095" cy="923330"/>
            </a:xfrm>
            <a:prstGeom prst="rect">
              <a:avLst/>
            </a:prstGeom>
            <a:noFill/>
          </p:spPr>
          <p:txBody>
            <a:bodyPr wrap="square" rtlCol="0">
              <a:spAutoFit/>
            </a:bodyPr>
            <a:lstStyle/>
            <a:p>
              <a:pPr algn="l" rtl="0" fontAlgn="base"/>
              <a:r>
                <a:rPr lang="nl-NL">
                  <a:solidFill>
                    <a:srgbClr val="000000"/>
                  </a:solidFill>
                  <a:latin typeface="Aptos" panose="020B0004020202020204" pitchFamily="34" charset="0"/>
                </a:rPr>
                <a:t>Leerwerk plannen</a:t>
              </a:r>
              <a:br>
                <a:rPr lang="nl-NL">
                  <a:solidFill>
                    <a:srgbClr val="000000"/>
                  </a:solidFill>
                  <a:latin typeface="Aptos" panose="020B0004020202020204" pitchFamily="34" charset="0"/>
                </a:rPr>
              </a:br>
              <a:r>
                <a:rPr lang="nl-NL">
                  <a:solidFill>
                    <a:srgbClr val="000000"/>
                  </a:solidFill>
                  <a:latin typeface="Aptos" panose="020B0004020202020204" pitchFamily="34" charset="0"/>
                </a:rPr>
                <a:t>Zelfmonitoren</a:t>
              </a:r>
              <a:br>
                <a:rPr lang="nl-NL">
                  <a:solidFill>
                    <a:srgbClr val="000000"/>
                  </a:solidFill>
                  <a:latin typeface="Aptos" panose="020B0004020202020204" pitchFamily="34" charset="0"/>
                </a:rPr>
              </a:br>
              <a:r>
                <a:rPr lang="nl-NL">
                  <a:solidFill>
                    <a:srgbClr val="000000"/>
                  </a:solidFill>
                  <a:latin typeface="Aptos" panose="020B0004020202020204" pitchFamily="34" charset="0"/>
                </a:rPr>
                <a:t>Zelfevaluatie (hoe heb ik het gedaan?)</a:t>
              </a:r>
              <a:endParaRPr lang="nl-NL" sz="1800" b="0" i="0">
                <a:solidFill>
                  <a:srgbClr val="000000"/>
                </a:solidFill>
                <a:effectLst/>
                <a:latin typeface="Aptos" panose="020B0004020202020204" pitchFamily="34" charset="0"/>
              </a:endParaRPr>
            </a:p>
          </p:txBody>
        </p:sp>
      </p:grpSp>
    </p:spTree>
    <p:extLst>
      <p:ext uri="{BB962C8B-B14F-4D97-AF65-F5344CB8AC3E}">
        <p14:creationId xmlns:p14="http://schemas.microsoft.com/office/powerpoint/2010/main" val="384811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7CC7F4-5F8D-C4CE-E3B2-EF068B57D8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CB0DF7-1C16-CA6A-EC31-1E6EBD97DDDF}"/>
              </a:ext>
            </a:extLst>
          </p:cNvPr>
          <p:cNvSpPr>
            <a:spLocks noGrp="1"/>
          </p:cNvSpPr>
          <p:nvPr>
            <p:ph type="title"/>
          </p:nvPr>
        </p:nvSpPr>
        <p:spPr>
          <a:xfrm>
            <a:off x="838200" y="305652"/>
            <a:ext cx="10515600" cy="1325563"/>
          </a:xfrm>
        </p:spPr>
        <p:txBody>
          <a:bodyPr/>
          <a:lstStyle/>
          <a:p>
            <a:r>
              <a:rPr lang="nl-NL" sz="4300" b="1">
                <a:solidFill>
                  <a:srgbClr val="EA4E1B"/>
                </a:solidFill>
                <a:latin typeface="Aptos" panose="020B0004020202020204" pitchFamily="34" charset="0"/>
              </a:rPr>
              <a:t>Zelfregulerend leren = cyclisch</a:t>
            </a:r>
          </a:p>
        </p:txBody>
      </p:sp>
      <p:pic>
        <p:nvPicPr>
          <p:cNvPr id="4" name="Picture 5" descr="Afbeelding met tekenfilm, cirkel, clipart, illustratie&#10;&#10;Automatisch gegenereerde beschrijving">
            <a:extLst>
              <a:ext uri="{FF2B5EF4-FFF2-40B4-BE49-F238E27FC236}">
                <a16:creationId xmlns:a16="http://schemas.microsoft.com/office/drawing/2014/main" id="{1764D80A-48B0-C35E-D819-4A360BA992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675" y="1387968"/>
            <a:ext cx="5237972" cy="482933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Tekstvak">
            <a:extLst>
              <a:ext uri="{FF2B5EF4-FFF2-40B4-BE49-F238E27FC236}">
                <a16:creationId xmlns:a16="http://schemas.microsoft.com/office/drawing/2014/main" id="{EC5D8432-E6F3-ADA3-59D1-C0DECBEE9CA4}"/>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756527" y="6021857"/>
            <a:ext cx="2448267" cy="314369"/>
          </a:xfrm>
          <a:prstGeom prst="rect">
            <a:avLst/>
          </a:prstGeom>
          <a:noFill/>
          <a:extLst>
            <a:ext uri="{909E8E84-426E-40DD-AFC4-6F175D3DCCD1}">
              <a14:hiddenFill xmlns:a14="http://schemas.microsoft.com/office/drawing/2010/main">
                <a:solidFill>
                  <a:srgbClr val="FFFFFF"/>
                </a:solidFill>
              </a14:hiddenFill>
            </a:ext>
          </a:extLst>
        </p:spPr>
      </p:pic>
      <p:sp>
        <p:nvSpPr>
          <p:cNvPr id="6" name="Cirkel: leeg 5">
            <a:extLst>
              <a:ext uri="{FF2B5EF4-FFF2-40B4-BE49-F238E27FC236}">
                <a16:creationId xmlns:a16="http://schemas.microsoft.com/office/drawing/2014/main" id="{51497035-33A1-EA32-EA2C-8A79532F72D3}"/>
              </a:ext>
            </a:extLst>
          </p:cNvPr>
          <p:cNvSpPr/>
          <p:nvPr/>
        </p:nvSpPr>
        <p:spPr>
          <a:xfrm>
            <a:off x="248001" y="1205556"/>
            <a:ext cx="5318092" cy="5194160"/>
          </a:xfrm>
          <a:prstGeom prst="donut">
            <a:avLst>
              <a:gd name="adj" fmla="val 2551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7" name="Titel 1">
            <a:extLst>
              <a:ext uri="{FF2B5EF4-FFF2-40B4-BE49-F238E27FC236}">
                <a16:creationId xmlns:a16="http://schemas.microsoft.com/office/drawing/2014/main" id="{20FB3CDB-2BAF-9DB1-2123-A07CE7F6A671}"/>
              </a:ext>
            </a:extLst>
          </p:cNvPr>
          <p:cNvSpPr txBox="1">
            <a:spLocks/>
          </p:cNvSpPr>
          <p:nvPr/>
        </p:nvSpPr>
        <p:spPr>
          <a:xfrm>
            <a:off x="542364" y="6257645"/>
            <a:ext cx="3256137" cy="43044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200" spc="300">
                <a:solidFill>
                  <a:srgbClr val="5A1C1D"/>
                </a:solidFill>
                <a:effectLst/>
                <a:latin typeface="Aptos" panose="020B0004020202020204" pitchFamily="34" charset="0"/>
              </a:rPr>
              <a:t>Zelfregulerend leren| 09-04</a:t>
            </a:r>
          </a:p>
        </p:txBody>
      </p:sp>
      <p:pic>
        <p:nvPicPr>
          <p:cNvPr id="8" name="Afbeelding 7">
            <a:extLst>
              <a:ext uri="{FF2B5EF4-FFF2-40B4-BE49-F238E27FC236}">
                <a16:creationId xmlns:a16="http://schemas.microsoft.com/office/drawing/2014/main" id="{8DFBCF7E-CFA5-53F5-403F-720030FDFB2B}"/>
              </a:ext>
            </a:extLst>
          </p:cNvPr>
          <p:cNvPicPr>
            <a:picLocks noChangeAspect="1"/>
          </p:cNvPicPr>
          <p:nvPr/>
        </p:nvPicPr>
        <p:blipFill>
          <a:blip r:embed="rId5"/>
          <a:stretch>
            <a:fillRect/>
          </a:stretch>
        </p:blipFill>
        <p:spPr>
          <a:xfrm>
            <a:off x="9765281" y="6217304"/>
            <a:ext cx="1982168" cy="430444"/>
          </a:xfrm>
          <a:prstGeom prst="rect">
            <a:avLst/>
          </a:prstGeom>
        </p:spPr>
      </p:pic>
      <p:grpSp>
        <p:nvGrpSpPr>
          <p:cNvPr id="19" name="Groep 18">
            <a:extLst>
              <a:ext uri="{FF2B5EF4-FFF2-40B4-BE49-F238E27FC236}">
                <a16:creationId xmlns:a16="http://schemas.microsoft.com/office/drawing/2014/main" id="{E78EA0CB-B1E2-A5C1-F59E-FEE05617BF7D}"/>
              </a:ext>
            </a:extLst>
          </p:cNvPr>
          <p:cNvGrpSpPr/>
          <p:nvPr/>
        </p:nvGrpSpPr>
        <p:grpSpPr>
          <a:xfrm>
            <a:off x="5890437" y="1977007"/>
            <a:ext cx="6025116" cy="847103"/>
            <a:chOff x="5890437" y="1977007"/>
            <a:chExt cx="6025116" cy="847103"/>
          </a:xfrm>
        </p:grpSpPr>
        <p:pic>
          <p:nvPicPr>
            <p:cNvPr id="12" name="Afbeelding 11">
              <a:extLst>
                <a:ext uri="{FF2B5EF4-FFF2-40B4-BE49-F238E27FC236}">
                  <a16:creationId xmlns:a16="http://schemas.microsoft.com/office/drawing/2014/main" id="{63A9A0D2-CAC5-5A6F-5941-3D3D107CAC1B}"/>
                </a:ext>
              </a:extLst>
            </p:cNvPr>
            <p:cNvPicPr>
              <a:picLocks noChangeAspect="1"/>
            </p:cNvPicPr>
            <p:nvPr/>
          </p:nvPicPr>
          <p:blipFill>
            <a:blip r:embed="rId6"/>
            <a:stretch>
              <a:fillRect/>
            </a:stretch>
          </p:blipFill>
          <p:spPr>
            <a:xfrm>
              <a:off x="5890437" y="2460753"/>
              <a:ext cx="6025116" cy="363357"/>
            </a:xfrm>
            <a:prstGeom prst="rect">
              <a:avLst/>
            </a:prstGeom>
          </p:spPr>
        </p:pic>
        <p:pic>
          <p:nvPicPr>
            <p:cNvPr id="14" name="Afbeelding 13">
              <a:extLst>
                <a:ext uri="{FF2B5EF4-FFF2-40B4-BE49-F238E27FC236}">
                  <a16:creationId xmlns:a16="http://schemas.microsoft.com/office/drawing/2014/main" id="{E955E08F-A1C8-54E2-80EB-3FD40E49F3BF}"/>
                </a:ext>
              </a:extLst>
            </p:cNvPr>
            <p:cNvPicPr>
              <a:picLocks noChangeAspect="1"/>
            </p:cNvPicPr>
            <p:nvPr/>
          </p:nvPicPr>
          <p:blipFill>
            <a:blip r:embed="rId7"/>
            <a:srcRect r="9140"/>
            <a:stretch/>
          </p:blipFill>
          <p:spPr>
            <a:xfrm>
              <a:off x="5890437" y="1977007"/>
              <a:ext cx="6025116" cy="363357"/>
            </a:xfrm>
            <a:prstGeom prst="rect">
              <a:avLst/>
            </a:prstGeom>
          </p:spPr>
        </p:pic>
      </p:grpSp>
      <p:grpSp>
        <p:nvGrpSpPr>
          <p:cNvPr id="20" name="Groep 19">
            <a:extLst>
              <a:ext uri="{FF2B5EF4-FFF2-40B4-BE49-F238E27FC236}">
                <a16:creationId xmlns:a16="http://schemas.microsoft.com/office/drawing/2014/main" id="{EAE687F3-C1B7-D9E2-0FEF-716D7AA901AA}"/>
              </a:ext>
            </a:extLst>
          </p:cNvPr>
          <p:cNvGrpSpPr/>
          <p:nvPr/>
        </p:nvGrpSpPr>
        <p:grpSpPr>
          <a:xfrm>
            <a:off x="5890437" y="3170360"/>
            <a:ext cx="6025116" cy="796095"/>
            <a:chOff x="5890437" y="3170360"/>
            <a:chExt cx="6025116" cy="796095"/>
          </a:xfrm>
        </p:grpSpPr>
        <p:pic>
          <p:nvPicPr>
            <p:cNvPr id="16" name="Afbeelding 15">
              <a:extLst>
                <a:ext uri="{FF2B5EF4-FFF2-40B4-BE49-F238E27FC236}">
                  <a16:creationId xmlns:a16="http://schemas.microsoft.com/office/drawing/2014/main" id="{C2C1BE4D-1755-8709-A464-269F82E7251A}"/>
                </a:ext>
              </a:extLst>
            </p:cNvPr>
            <p:cNvPicPr>
              <a:picLocks noChangeAspect="1"/>
            </p:cNvPicPr>
            <p:nvPr/>
          </p:nvPicPr>
          <p:blipFill>
            <a:blip r:embed="rId8"/>
            <a:stretch>
              <a:fillRect/>
            </a:stretch>
          </p:blipFill>
          <p:spPr>
            <a:xfrm>
              <a:off x="5890437" y="3170360"/>
              <a:ext cx="6025116" cy="352199"/>
            </a:xfrm>
            <a:prstGeom prst="rect">
              <a:avLst/>
            </a:prstGeom>
          </p:spPr>
        </p:pic>
        <p:pic>
          <p:nvPicPr>
            <p:cNvPr id="18" name="Afbeelding 17">
              <a:extLst>
                <a:ext uri="{FF2B5EF4-FFF2-40B4-BE49-F238E27FC236}">
                  <a16:creationId xmlns:a16="http://schemas.microsoft.com/office/drawing/2014/main" id="{E23FF2B9-070B-FDE5-3C47-7CD485EF1A97}"/>
                </a:ext>
              </a:extLst>
            </p:cNvPr>
            <p:cNvPicPr>
              <a:picLocks noChangeAspect="1"/>
            </p:cNvPicPr>
            <p:nvPr/>
          </p:nvPicPr>
          <p:blipFill>
            <a:blip r:embed="rId9"/>
            <a:srcRect l="1277"/>
            <a:stretch/>
          </p:blipFill>
          <p:spPr>
            <a:xfrm>
              <a:off x="5890437" y="3642948"/>
              <a:ext cx="6025116" cy="323507"/>
            </a:xfrm>
            <a:prstGeom prst="rect">
              <a:avLst/>
            </a:prstGeom>
          </p:spPr>
        </p:pic>
      </p:grpSp>
      <p:grpSp>
        <p:nvGrpSpPr>
          <p:cNvPr id="27" name="Groep 26">
            <a:extLst>
              <a:ext uri="{FF2B5EF4-FFF2-40B4-BE49-F238E27FC236}">
                <a16:creationId xmlns:a16="http://schemas.microsoft.com/office/drawing/2014/main" id="{39294519-5C0F-925A-9321-415090510DF3}"/>
              </a:ext>
            </a:extLst>
          </p:cNvPr>
          <p:cNvGrpSpPr/>
          <p:nvPr/>
        </p:nvGrpSpPr>
        <p:grpSpPr>
          <a:xfrm>
            <a:off x="5890437" y="4312247"/>
            <a:ext cx="6025116" cy="811684"/>
            <a:chOff x="5890437" y="4312247"/>
            <a:chExt cx="6025116" cy="811684"/>
          </a:xfrm>
        </p:grpSpPr>
        <p:pic>
          <p:nvPicPr>
            <p:cNvPr id="22" name="Afbeelding 21">
              <a:extLst>
                <a:ext uri="{FF2B5EF4-FFF2-40B4-BE49-F238E27FC236}">
                  <a16:creationId xmlns:a16="http://schemas.microsoft.com/office/drawing/2014/main" id="{34EBA9E5-6280-6FA7-AF38-9214CBCF5B58}"/>
                </a:ext>
              </a:extLst>
            </p:cNvPr>
            <p:cNvPicPr>
              <a:picLocks noChangeAspect="1"/>
            </p:cNvPicPr>
            <p:nvPr/>
          </p:nvPicPr>
          <p:blipFill>
            <a:blip r:embed="rId10"/>
            <a:stretch>
              <a:fillRect/>
            </a:stretch>
          </p:blipFill>
          <p:spPr>
            <a:xfrm>
              <a:off x="5890437" y="4312247"/>
              <a:ext cx="6025116" cy="360306"/>
            </a:xfrm>
            <a:prstGeom prst="rect">
              <a:avLst/>
            </a:prstGeom>
          </p:spPr>
        </p:pic>
        <p:pic>
          <p:nvPicPr>
            <p:cNvPr id="26" name="Afbeelding 25">
              <a:extLst>
                <a:ext uri="{FF2B5EF4-FFF2-40B4-BE49-F238E27FC236}">
                  <a16:creationId xmlns:a16="http://schemas.microsoft.com/office/drawing/2014/main" id="{8D2F1B71-1E55-F0D0-B1AA-A324D9C8A24D}"/>
                </a:ext>
              </a:extLst>
            </p:cNvPr>
            <p:cNvPicPr>
              <a:picLocks noChangeAspect="1"/>
            </p:cNvPicPr>
            <p:nvPr/>
          </p:nvPicPr>
          <p:blipFill>
            <a:blip r:embed="rId11"/>
            <a:stretch>
              <a:fillRect/>
            </a:stretch>
          </p:blipFill>
          <p:spPr>
            <a:xfrm>
              <a:off x="5890437" y="4790600"/>
              <a:ext cx="6025116" cy="333331"/>
            </a:xfrm>
            <a:prstGeom prst="rect">
              <a:avLst/>
            </a:prstGeom>
          </p:spPr>
        </p:pic>
      </p:grpSp>
      <p:sp>
        <p:nvSpPr>
          <p:cNvPr id="3" name="Tekstvak 2">
            <a:extLst>
              <a:ext uri="{FF2B5EF4-FFF2-40B4-BE49-F238E27FC236}">
                <a16:creationId xmlns:a16="http://schemas.microsoft.com/office/drawing/2014/main" id="{865DA15C-2F7B-7CDA-F4B3-DC85E9EF2207}"/>
              </a:ext>
            </a:extLst>
          </p:cNvPr>
          <p:cNvSpPr txBox="1"/>
          <p:nvPr/>
        </p:nvSpPr>
        <p:spPr>
          <a:xfrm>
            <a:off x="542364" y="5067504"/>
            <a:ext cx="5787709" cy="1208823"/>
          </a:xfrm>
          <a:prstGeom prst="rect">
            <a:avLst/>
          </a:prstGeom>
          <a:noFill/>
        </p:spPr>
        <p:txBody>
          <a:bodyPr wrap="square" rtlCol="0">
            <a:spAutoFit/>
          </a:bodyPr>
          <a:lstStyle/>
          <a:p>
            <a:endParaRPr lang="nl-NL"/>
          </a:p>
        </p:txBody>
      </p:sp>
      <p:sp>
        <p:nvSpPr>
          <p:cNvPr id="9" name="Tekstvak 8">
            <a:extLst>
              <a:ext uri="{FF2B5EF4-FFF2-40B4-BE49-F238E27FC236}">
                <a16:creationId xmlns:a16="http://schemas.microsoft.com/office/drawing/2014/main" id="{828A3BF8-C6B7-CB74-7AC5-1C9AC7326CCE}"/>
              </a:ext>
            </a:extLst>
          </p:cNvPr>
          <p:cNvSpPr txBox="1"/>
          <p:nvPr/>
        </p:nvSpPr>
        <p:spPr>
          <a:xfrm>
            <a:off x="4695496" y="5328371"/>
            <a:ext cx="7326675" cy="707886"/>
          </a:xfrm>
          <a:prstGeom prst="rect">
            <a:avLst/>
          </a:prstGeom>
          <a:solidFill>
            <a:schemeClr val="accent2"/>
          </a:solidFill>
        </p:spPr>
        <p:txBody>
          <a:bodyPr wrap="square" rtlCol="0">
            <a:spAutoFit/>
          </a:bodyPr>
          <a:lstStyle/>
          <a:p>
            <a:r>
              <a:rPr lang="nl-NL" sz="2000" b="1">
                <a:solidFill>
                  <a:schemeClr val="bg1"/>
                </a:solidFill>
              </a:rPr>
              <a:t>Kun je een concreet moment terughalen waarbij je een student hebt begeleid bij het stimuleren van zelfregulerend leren?</a:t>
            </a:r>
          </a:p>
        </p:txBody>
      </p:sp>
    </p:spTree>
    <p:extLst>
      <p:ext uri="{BB962C8B-B14F-4D97-AF65-F5344CB8AC3E}">
        <p14:creationId xmlns:p14="http://schemas.microsoft.com/office/powerpoint/2010/main" val="1701112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04B5F7-F8F5-B713-3A0C-FA74209B68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1299B41-F8AB-6281-AD8A-B1A9ACF3B7B7}"/>
              </a:ext>
            </a:extLst>
          </p:cNvPr>
          <p:cNvSpPr>
            <a:spLocks noGrp="1"/>
          </p:cNvSpPr>
          <p:nvPr>
            <p:ph type="title"/>
          </p:nvPr>
        </p:nvSpPr>
        <p:spPr/>
        <p:txBody>
          <a:bodyPr/>
          <a:lstStyle/>
          <a:p>
            <a:r>
              <a:rPr lang="nl-NL" sz="4300" b="1">
                <a:solidFill>
                  <a:srgbClr val="EA4E1B"/>
                </a:solidFill>
                <a:latin typeface="Aptos" panose="020B0004020202020204" pitchFamily="34" charset="0"/>
              </a:rPr>
              <a:t>Boekje / poster ‘Zelfregulerend leren’</a:t>
            </a:r>
          </a:p>
        </p:txBody>
      </p:sp>
      <p:pic>
        <p:nvPicPr>
          <p:cNvPr id="5" name="Tijdelijke aanduiding voor inhoud 4">
            <a:extLst>
              <a:ext uri="{FF2B5EF4-FFF2-40B4-BE49-F238E27FC236}">
                <a16:creationId xmlns:a16="http://schemas.microsoft.com/office/drawing/2014/main" id="{B556A57C-CFFA-20E3-BC91-431FD65F17F4}"/>
              </a:ext>
            </a:extLst>
          </p:cNvPr>
          <p:cNvPicPr>
            <a:picLocks noGrp="1" noChangeAspect="1"/>
          </p:cNvPicPr>
          <p:nvPr>
            <p:ph idx="1"/>
          </p:nvPr>
        </p:nvPicPr>
        <p:blipFill>
          <a:blip r:embed="rId2"/>
          <a:srcRect l="2087" t="37475" r="1966" b="1880"/>
          <a:stretch/>
        </p:blipFill>
        <p:spPr>
          <a:xfrm>
            <a:off x="838200" y="1388731"/>
            <a:ext cx="10472455" cy="4741715"/>
          </a:xfrm>
          <a:prstGeom prst="rect">
            <a:avLst/>
          </a:prstGeom>
        </p:spPr>
      </p:pic>
      <p:sp>
        <p:nvSpPr>
          <p:cNvPr id="4" name="Titel 1">
            <a:extLst>
              <a:ext uri="{FF2B5EF4-FFF2-40B4-BE49-F238E27FC236}">
                <a16:creationId xmlns:a16="http://schemas.microsoft.com/office/drawing/2014/main" id="{B4F3905B-6220-5454-4246-F9ADA7D1DFB0}"/>
              </a:ext>
            </a:extLst>
          </p:cNvPr>
          <p:cNvSpPr txBox="1">
            <a:spLocks/>
          </p:cNvSpPr>
          <p:nvPr/>
        </p:nvSpPr>
        <p:spPr>
          <a:xfrm>
            <a:off x="687219" y="6295979"/>
            <a:ext cx="3256137" cy="43044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200" spc="300">
                <a:solidFill>
                  <a:srgbClr val="5A1C1D"/>
                </a:solidFill>
                <a:effectLst/>
                <a:latin typeface="Aptos" panose="020B0004020202020204" pitchFamily="34" charset="0"/>
              </a:rPr>
              <a:t>Zelfregulerend leren| 09-04</a:t>
            </a:r>
          </a:p>
        </p:txBody>
      </p:sp>
      <p:pic>
        <p:nvPicPr>
          <p:cNvPr id="6" name="Afbeelding 5">
            <a:extLst>
              <a:ext uri="{FF2B5EF4-FFF2-40B4-BE49-F238E27FC236}">
                <a16:creationId xmlns:a16="http://schemas.microsoft.com/office/drawing/2014/main" id="{44F02980-8C8C-C6AF-BC00-2877CF336E4E}"/>
              </a:ext>
            </a:extLst>
          </p:cNvPr>
          <p:cNvPicPr>
            <a:picLocks noChangeAspect="1"/>
          </p:cNvPicPr>
          <p:nvPr/>
        </p:nvPicPr>
        <p:blipFill>
          <a:blip r:embed="rId3"/>
          <a:stretch>
            <a:fillRect/>
          </a:stretch>
        </p:blipFill>
        <p:spPr>
          <a:xfrm>
            <a:off x="9765281" y="6217304"/>
            <a:ext cx="1982168" cy="430444"/>
          </a:xfrm>
          <a:prstGeom prst="rect">
            <a:avLst/>
          </a:prstGeom>
        </p:spPr>
      </p:pic>
    </p:spTree>
    <p:extLst>
      <p:ext uri="{BB962C8B-B14F-4D97-AF65-F5344CB8AC3E}">
        <p14:creationId xmlns:p14="http://schemas.microsoft.com/office/powerpoint/2010/main" val="427796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4B345E58-BC19-645F-164E-D1074C7C0807}"/>
              </a:ext>
            </a:extLst>
          </p:cNvPr>
          <p:cNvPicPr>
            <a:picLocks noChangeAspect="1"/>
          </p:cNvPicPr>
          <p:nvPr/>
        </p:nvPicPr>
        <p:blipFill rotWithShape="1">
          <a:blip r:embed="rId2"/>
          <a:srcRect l="38017" t="1307" r="36043" b="11156"/>
          <a:stretch/>
        </p:blipFill>
        <p:spPr>
          <a:xfrm>
            <a:off x="-10524" y="1"/>
            <a:ext cx="5080066" cy="6082747"/>
          </a:xfrm>
          <a:prstGeom prst="rect">
            <a:avLst/>
          </a:prstGeom>
        </p:spPr>
      </p:pic>
      <p:sp>
        <p:nvSpPr>
          <p:cNvPr id="5" name="Titel 1">
            <a:extLst>
              <a:ext uri="{FF2B5EF4-FFF2-40B4-BE49-F238E27FC236}">
                <a16:creationId xmlns:a16="http://schemas.microsoft.com/office/drawing/2014/main" id="{57D04227-6D8D-41E4-B0E8-B0EF06267952}"/>
              </a:ext>
            </a:extLst>
          </p:cNvPr>
          <p:cNvSpPr>
            <a:spLocks noGrp="1"/>
          </p:cNvSpPr>
          <p:nvPr>
            <p:ph type="title"/>
          </p:nvPr>
        </p:nvSpPr>
        <p:spPr>
          <a:xfrm>
            <a:off x="5773271" y="1010585"/>
            <a:ext cx="5974178" cy="589616"/>
          </a:xfrm>
        </p:spPr>
        <p:txBody>
          <a:bodyPr>
            <a:normAutofit fontScale="90000"/>
          </a:bodyPr>
          <a:lstStyle/>
          <a:p>
            <a:r>
              <a:rPr lang="nl-NL" sz="4800" b="1">
                <a:solidFill>
                  <a:srgbClr val="EA4E1B"/>
                </a:solidFill>
                <a:latin typeface="Aptos" panose="020B0004020202020204" pitchFamily="34" charset="0"/>
              </a:rPr>
              <a:t>Wat doe ik al in de begeleiding van studenten? </a:t>
            </a:r>
          </a:p>
        </p:txBody>
      </p:sp>
      <p:sp>
        <p:nvSpPr>
          <p:cNvPr id="6" name="Tijdelijke aanduiding voor inhoud 10">
            <a:extLst>
              <a:ext uri="{FF2B5EF4-FFF2-40B4-BE49-F238E27FC236}">
                <a16:creationId xmlns:a16="http://schemas.microsoft.com/office/drawing/2014/main" id="{57265A58-02D8-09CD-E637-EA81077A5F85}"/>
              </a:ext>
            </a:extLst>
          </p:cNvPr>
          <p:cNvSpPr>
            <a:spLocks noGrp="1"/>
          </p:cNvSpPr>
          <p:nvPr>
            <p:ph idx="1"/>
          </p:nvPr>
        </p:nvSpPr>
        <p:spPr>
          <a:xfrm>
            <a:off x="5773271" y="2296410"/>
            <a:ext cx="5974178" cy="3786338"/>
          </a:xfrm>
        </p:spPr>
        <p:txBody>
          <a:bodyPr>
            <a:normAutofit/>
          </a:bodyPr>
          <a:lstStyle/>
          <a:p>
            <a:pPr marL="0" indent="0">
              <a:buNone/>
            </a:pPr>
            <a:r>
              <a:rPr lang="nl-NL" sz="2400">
                <a:effectLst/>
                <a:latin typeface="Aptos" panose="020B0004020202020204" pitchFamily="34" charset="0"/>
              </a:rPr>
              <a:t>Haal een concreet moment terug waarbij je een student hebt begeleid bij het stimuleren van zelfregulerend leren:</a:t>
            </a:r>
          </a:p>
          <a:p>
            <a:pPr>
              <a:buFont typeface="Wingdings" pitchFamily="2" charset="2"/>
              <a:buChar char="§"/>
            </a:pPr>
            <a:r>
              <a:rPr lang="nl-NL" sz="2400">
                <a:effectLst/>
                <a:latin typeface="Aptos" panose="020B0004020202020204" pitchFamily="34" charset="0"/>
              </a:rPr>
              <a:t>Welke ZRL-vaardigheden heb je gestimuleerd?</a:t>
            </a:r>
          </a:p>
          <a:p>
            <a:pPr>
              <a:buFont typeface="Wingdings" pitchFamily="2" charset="2"/>
              <a:buChar char="§"/>
            </a:pPr>
            <a:r>
              <a:rPr lang="nl-NL" sz="2400">
                <a:latin typeface="Aptos" panose="020B0004020202020204" pitchFamily="34" charset="0"/>
              </a:rPr>
              <a:t>Hoe deed je dat</a:t>
            </a:r>
            <a:r>
              <a:rPr lang="nl-NL" sz="2400">
                <a:effectLst/>
                <a:latin typeface="Aptos" panose="020B0004020202020204" pitchFamily="34" charset="0"/>
              </a:rPr>
              <a:t>?  </a:t>
            </a:r>
          </a:p>
          <a:p>
            <a:pPr>
              <a:buFont typeface="Wingdings" pitchFamily="2" charset="2"/>
              <a:buChar char="§"/>
            </a:pPr>
            <a:r>
              <a:rPr lang="nl-NL" sz="2400">
                <a:effectLst/>
                <a:latin typeface="Aptos" panose="020B0004020202020204" pitchFamily="34" charset="0"/>
              </a:rPr>
              <a:t>Welk effect bemerkte je bij de student? </a:t>
            </a:r>
          </a:p>
          <a:p>
            <a:pPr>
              <a:buFont typeface="Wingdings" pitchFamily="2" charset="2"/>
              <a:buChar char="§"/>
            </a:pPr>
            <a:r>
              <a:rPr lang="nl-NL" sz="2400">
                <a:effectLst/>
                <a:latin typeface="Aptos" panose="020B0004020202020204" pitchFamily="34" charset="0"/>
              </a:rPr>
              <a:t>Wat zou je (nog) meer willen doen? </a:t>
            </a:r>
          </a:p>
          <a:p>
            <a:pPr>
              <a:buFont typeface="Wingdings" pitchFamily="2" charset="2"/>
              <a:buChar char="§"/>
            </a:pPr>
            <a:endParaRPr lang="nl-NL" sz="2400">
              <a:effectLst/>
              <a:latin typeface="Aptos" panose="020B0004020202020204" pitchFamily="34" charset="0"/>
            </a:endParaRPr>
          </a:p>
        </p:txBody>
      </p:sp>
      <p:sp>
        <p:nvSpPr>
          <p:cNvPr id="7" name="Titel 1">
            <a:extLst>
              <a:ext uri="{FF2B5EF4-FFF2-40B4-BE49-F238E27FC236}">
                <a16:creationId xmlns:a16="http://schemas.microsoft.com/office/drawing/2014/main" id="{56867596-8DF9-BC97-5545-C38FBBDB491E}"/>
              </a:ext>
            </a:extLst>
          </p:cNvPr>
          <p:cNvSpPr txBox="1">
            <a:spLocks/>
          </p:cNvSpPr>
          <p:nvPr/>
        </p:nvSpPr>
        <p:spPr>
          <a:xfrm>
            <a:off x="542364" y="6257645"/>
            <a:ext cx="3256137" cy="43044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200" spc="300">
                <a:solidFill>
                  <a:srgbClr val="5A1C1D"/>
                </a:solidFill>
                <a:effectLst/>
                <a:latin typeface="Aptos" panose="020B0004020202020204" pitchFamily="34" charset="0"/>
              </a:rPr>
              <a:t>Zelfregulerend leren| 09-04</a:t>
            </a:r>
          </a:p>
        </p:txBody>
      </p:sp>
      <p:pic>
        <p:nvPicPr>
          <p:cNvPr id="8" name="Afbeelding 7">
            <a:extLst>
              <a:ext uri="{FF2B5EF4-FFF2-40B4-BE49-F238E27FC236}">
                <a16:creationId xmlns:a16="http://schemas.microsoft.com/office/drawing/2014/main" id="{7092AD23-BDBA-89E1-8B7F-6230F3614061}"/>
              </a:ext>
            </a:extLst>
          </p:cNvPr>
          <p:cNvPicPr>
            <a:picLocks noChangeAspect="1"/>
          </p:cNvPicPr>
          <p:nvPr/>
        </p:nvPicPr>
        <p:blipFill>
          <a:blip r:embed="rId3"/>
          <a:stretch>
            <a:fillRect/>
          </a:stretch>
        </p:blipFill>
        <p:spPr>
          <a:xfrm>
            <a:off x="9765281" y="6217304"/>
            <a:ext cx="1982168" cy="430444"/>
          </a:xfrm>
          <a:prstGeom prst="rect">
            <a:avLst/>
          </a:prstGeom>
        </p:spPr>
      </p:pic>
    </p:spTree>
    <p:extLst>
      <p:ext uri="{BB962C8B-B14F-4D97-AF65-F5344CB8AC3E}">
        <p14:creationId xmlns:p14="http://schemas.microsoft.com/office/powerpoint/2010/main" val="652637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c79f7fc8-4be1-468e-8532-b0361ae864ff" xsi:nil="true"/>
    <lcf76f155ced4ddcb4097134ff3c332f xmlns="cb77cdb2-d043-49ef-964c-5f83165295b4">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7D5941979C92F4D85260E9F17E6EFC8" ma:contentTypeVersion="15" ma:contentTypeDescription="Een nieuw document maken." ma:contentTypeScope="" ma:versionID="ecb3b093c28f94850d1e472e8b7b8922">
  <xsd:schema xmlns:xsd="http://www.w3.org/2001/XMLSchema" xmlns:xs="http://www.w3.org/2001/XMLSchema" xmlns:p="http://schemas.microsoft.com/office/2006/metadata/properties" xmlns:ns2="cb77cdb2-d043-49ef-964c-5f83165295b4" xmlns:ns3="c79f7fc8-4be1-468e-8532-b0361ae864ff" targetNamespace="http://schemas.microsoft.com/office/2006/metadata/properties" ma:root="true" ma:fieldsID="b1cab234f42c6667c78940449aec6fc8" ns2:_="" ns3:_="">
    <xsd:import namespace="cb77cdb2-d043-49ef-964c-5f83165295b4"/>
    <xsd:import namespace="c79f7fc8-4be1-468e-8532-b0361ae864f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lcf76f155ced4ddcb4097134ff3c332f" minOccurs="0"/>
                <xsd:element ref="ns3:TaxCatchAll" minOccurs="0"/>
                <xsd:element ref="ns2:MediaServiceDateTaken" minOccurs="0"/>
                <xsd:element ref="ns2:MediaServiceLocation" minOccurs="0"/>
                <xsd:element ref="ns2:MediaServiceGenerationTime" minOccurs="0"/>
                <xsd:element ref="ns2:MediaServiceEventHashCode" minOccurs="0"/>
                <xsd:element ref="ns2:MediaServiceOCR"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b77cdb2-d043-49ef-964c-5f83165295b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Afbeeldingtags" ma:readOnly="false" ma:fieldId="{5cf76f15-5ced-4ddc-b409-7134ff3c332f}" ma:taxonomyMulti="true" ma:sspId="8fae4888-539b-421a-988d-82a1b1fdd0b8"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Location" ma:index="17" nillable="true" ma:displayName="Location" ma:indexed="true"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LengthInSeconds" ma:index="2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79f7fc8-4be1-468e-8532-b0361ae864ff"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TaxCatchAll" ma:index="15" nillable="true" ma:displayName="Taxonomy Catch All Column" ma:hidden="true" ma:list="{8de83920-75bc-4666-9615-e5e2aa8a7bd0}" ma:internalName="TaxCatchAll" ma:showField="CatchAllData" ma:web="c79f7fc8-4be1-468e-8532-b0361ae864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724D91F-5680-461B-8123-0FA2ECFBDC16}">
  <ds:schemaRefs>
    <ds:schemaRef ds:uri="http://schemas.microsoft.com/sharepoint/v3/contenttype/forms"/>
  </ds:schemaRefs>
</ds:datastoreItem>
</file>

<file path=customXml/itemProps2.xml><?xml version="1.0" encoding="utf-8"?>
<ds:datastoreItem xmlns:ds="http://schemas.openxmlformats.org/officeDocument/2006/customXml" ds:itemID="{EED94805-E078-4559-B69B-2CAA71C7E201}">
  <ds:schemaRefs>
    <ds:schemaRef ds:uri="60994691-81bc-45bd-9eaa-04f413042fb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363B229-9DC5-40FD-846B-44A7F0A29FFA}"/>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13</Slides>
  <Notes>5</Notes>
  <HiddenSlides>0</HiddenSlide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Kantoorthema</vt:lpstr>
      <vt:lpstr>PowerPoint Presentation</vt:lpstr>
      <vt:lpstr>Hoeveel vertrouwen heb jij in jouw vermogen om ZRL te ondersteunen bij je studenten? </vt:lpstr>
      <vt:lpstr>Vandaag</vt:lpstr>
      <vt:lpstr>Wat weet je van Zelfregulerend leren?</vt:lpstr>
      <vt:lpstr>Zelfregulerend leren?</vt:lpstr>
      <vt:lpstr>gedrag, gedachten, gevoelens en motivatie?</vt:lpstr>
      <vt:lpstr>Zelfregulerend leren = cyclisch</vt:lpstr>
      <vt:lpstr>Boekje / poster ‘Zelfregulerend leren’</vt:lpstr>
      <vt:lpstr>Wat doe ik al in de begeleiding van studenten? </vt:lpstr>
      <vt:lpstr>PowerPoint Presentation</vt:lpstr>
      <vt:lpstr>Hoeveel vertrouwen heb jij in jouw vermogen om ZRL te ondersteunen bij je studenten? </vt:lpstr>
      <vt:lpstr>Bronnen</vt:lpstr>
      <vt:lpstr>Bedankt voor  uw aanwezigheid!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Tineke van der Jagt</dc:creator>
  <cp:revision>1</cp:revision>
  <dcterms:created xsi:type="dcterms:W3CDTF">2025-04-04T06:25:43Z</dcterms:created>
  <dcterms:modified xsi:type="dcterms:W3CDTF">2025-04-09T15:18:02Z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0x010100E7D5941979C92F4D85260E9F17E6EFC8</vt:lpwstr>
  </property>
</Properties>
</file>